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4" r:id="rId4"/>
  </p:sldMasterIdLst>
  <p:notesMasterIdLst>
    <p:notesMasterId r:id="rId16"/>
  </p:notesMasterIdLst>
  <p:handoutMasterIdLst>
    <p:handoutMasterId r:id="rId17"/>
  </p:handoutMasterIdLst>
  <p:sldIdLst>
    <p:sldId id="605" r:id="rId5"/>
    <p:sldId id="2147197305" r:id="rId6"/>
    <p:sldId id="2147197307" r:id="rId7"/>
    <p:sldId id="3285" r:id="rId8"/>
    <p:sldId id="3287" r:id="rId9"/>
    <p:sldId id="677" r:id="rId10"/>
    <p:sldId id="2076137275" r:id="rId11"/>
    <p:sldId id="2147197308" r:id="rId12"/>
    <p:sldId id="2147197309" r:id="rId13"/>
    <p:sldId id="2076137276" r:id="rId14"/>
    <p:sldId id="3236" r:id="rId15"/>
  </p:sldIdLst>
  <p:sldSz cx="9144000" cy="5143500" type="screen16x9"/>
  <p:notesSz cx="9601200" cy="7315200"/>
  <p:defaultTextStyle>
    <a:defPPr>
      <a:defRPr lang="en-US"/>
    </a:defPPr>
    <a:lvl1pPr marL="0" algn="l" defTabSz="415869" rtl="0" eaLnBrk="1" latinLnBrk="0" hangingPunct="1">
      <a:defRPr sz="819" kern="1200">
        <a:solidFill>
          <a:schemeClr val="tx1"/>
        </a:solidFill>
        <a:latin typeface="+mn-lt"/>
        <a:ea typeface="+mn-ea"/>
        <a:cs typeface="+mn-cs"/>
      </a:defRPr>
    </a:lvl1pPr>
    <a:lvl2pPr marL="207935" algn="l" defTabSz="415869" rtl="0" eaLnBrk="1" latinLnBrk="0" hangingPunct="1">
      <a:defRPr sz="819" kern="1200">
        <a:solidFill>
          <a:schemeClr val="tx1"/>
        </a:solidFill>
        <a:latin typeface="+mn-lt"/>
        <a:ea typeface="+mn-ea"/>
        <a:cs typeface="+mn-cs"/>
      </a:defRPr>
    </a:lvl2pPr>
    <a:lvl3pPr marL="415869" algn="l" defTabSz="415869" rtl="0" eaLnBrk="1" latinLnBrk="0" hangingPunct="1">
      <a:defRPr sz="819" kern="1200">
        <a:solidFill>
          <a:schemeClr val="tx1"/>
        </a:solidFill>
        <a:latin typeface="+mn-lt"/>
        <a:ea typeface="+mn-ea"/>
        <a:cs typeface="+mn-cs"/>
      </a:defRPr>
    </a:lvl3pPr>
    <a:lvl4pPr marL="623804" algn="l" defTabSz="415869" rtl="0" eaLnBrk="1" latinLnBrk="0" hangingPunct="1">
      <a:defRPr sz="819" kern="1200">
        <a:solidFill>
          <a:schemeClr val="tx1"/>
        </a:solidFill>
        <a:latin typeface="+mn-lt"/>
        <a:ea typeface="+mn-ea"/>
        <a:cs typeface="+mn-cs"/>
      </a:defRPr>
    </a:lvl4pPr>
    <a:lvl5pPr marL="831738" algn="l" defTabSz="415869" rtl="0" eaLnBrk="1" latinLnBrk="0" hangingPunct="1">
      <a:defRPr sz="819" kern="1200">
        <a:solidFill>
          <a:schemeClr val="tx1"/>
        </a:solidFill>
        <a:latin typeface="+mn-lt"/>
        <a:ea typeface="+mn-ea"/>
        <a:cs typeface="+mn-cs"/>
      </a:defRPr>
    </a:lvl5pPr>
    <a:lvl6pPr marL="1039673" algn="l" defTabSz="415869" rtl="0" eaLnBrk="1" latinLnBrk="0" hangingPunct="1">
      <a:defRPr sz="819" kern="1200">
        <a:solidFill>
          <a:schemeClr val="tx1"/>
        </a:solidFill>
        <a:latin typeface="+mn-lt"/>
        <a:ea typeface="+mn-ea"/>
        <a:cs typeface="+mn-cs"/>
      </a:defRPr>
    </a:lvl6pPr>
    <a:lvl7pPr marL="1247607" algn="l" defTabSz="415869" rtl="0" eaLnBrk="1" latinLnBrk="0" hangingPunct="1">
      <a:defRPr sz="819" kern="1200">
        <a:solidFill>
          <a:schemeClr val="tx1"/>
        </a:solidFill>
        <a:latin typeface="+mn-lt"/>
        <a:ea typeface="+mn-ea"/>
        <a:cs typeface="+mn-cs"/>
      </a:defRPr>
    </a:lvl7pPr>
    <a:lvl8pPr marL="1455542" algn="l" defTabSz="415869" rtl="0" eaLnBrk="1" latinLnBrk="0" hangingPunct="1">
      <a:defRPr sz="819" kern="1200">
        <a:solidFill>
          <a:schemeClr val="tx1"/>
        </a:solidFill>
        <a:latin typeface="+mn-lt"/>
        <a:ea typeface="+mn-ea"/>
        <a:cs typeface="+mn-cs"/>
      </a:defRPr>
    </a:lvl8pPr>
    <a:lvl9pPr marL="1663476" algn="l" defTabSz="415869" rtl="0" eaLnBrk="1" latinLnBrk="0" hangingPunct="1">
      <a:defRPr sz="819"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1834D0F0-8FAD-4C37-BD59-1FA2E4E97FA5}">
          <p14:sldIdLst>
            <p14:sldId id="605"/>
            <p14:sldId id="2147197305"/>
            <p14:sldId id="2147197307"/>
            <p14:sldId id="3285"/>
            <p14:sldId id="3287"/>
            <p14:sldId id="677"/>
            <p14:sldId id="2076137275"/>
            <p14:sldId id="2147197308"/>
            <p14:sldId id="2147197309"/>
            <p14:sldId id="2076137276"/>
            <p14:sldId id="323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ainwright (ESO), Andrew" initials="W(A" lastIdx="4" clrIdx="0">
    <p:extLst>
      <p:ext uri="{19B8F6BF-5375-455C-9EA6-DF929625EA0E}">
        <p15:presenceInfo xmlns:p15="http://schemas.microsoft.com/office/powerpoint/2012/main" userId="S::andy.wainwright@uk.nationalgrid.com::5c6a96be-5c33-42ac-a911-5fae98410e4b" providerId="AD"/>
      </p:ext>
    </p:extLst>
  </p:cmAuthor>
  <p:cmAuthor id="2" name="Rivett (ESO), Matthew" initials="R(M" lastIdx="5" clrIdx="1">
    <p:extLst>
      <p:ext uri="{19B8F6BF-5375-455C-9EA6-DF929625EA0E}">
        <p15:presenceInfo xmlns:p15="http://schemas.microsoft.com/office/powerpoint/2012/main" userId="S::Matthew.Rivett@uk.nationalgrid.com::e1abb3c9-81f0-4ea8-9f31-704a4e27f913" providerId="AD"/>
      </p:ext>
    </p:extLst>
  </p:cmAuthor>
  <p:cmAuthor id="3" name="Clarke, Daniel" initials="CD" lastIdx="2" clrIdx="2">
    <p:extLst>
      <p:ext uri="{19B8F6BF-5375-455C-9EA6-DF929625EA0E}">
        <p15:presenceInfo xmlns:p15="http://schemas.microsoft.com/office/powerpoint/2012/main" userId="S::Daniel.Clarke@uk.nationalgrid.com::891fbf4c-976d-4264-8429-1220f18b6f7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B83"/>
    <a:srgbClr val="DF2F21"/>
    <a:srgbClr val="4472C4"/>
    <a:srgbClr val="0000FF"/>
    <a:srgbClr val="F26522"/>
    <a:srgbClr val="F0B900"/>
    <a:srgbClr val="FCF3E7"/>
    <a:srgbClr val="F9E6CB"/>
    <a:srgbClr val="FF9933"/>
    <a:srgbClr val="3778B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B05B0FF-F3CA-40F9-A59C-1ECE1F319D85}" v="377" dt="2022-05-24T07:58:12.441"/>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458" autoAdjust="0"/>
    <p:restoredTop sz="94796" autoAdjust="0"/>
  </p:normalViewPr>
  <p:slideViewPr>
    <p:cSldViewPr snapToGrid="0">
      <p:cViewPr>
        <p:scale>
          <a:sx n="100" d="100"/>
          <a:sy n="100" d="100"/>
        </p:scale>
        <p:origin x="396" y="-342"/>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ivett (ESO), Matthew" userId="e1abb3c9-81f0-4ea8-9f31-704a4e27f913" providerId="ADAL" clId="{FB05B0FF-F3CA-40F9-A59C-1ECE1F319D85}"/>
    <pc:docChg chg="undo custSel addSld delSld modSld modSection">
      <pc:chgData name="Rivett (ESO), Matthew" userId="e1abb3c9-81f0-4ea8-9f31-704a4e27f913" providerId="ADAL" clId="{FB05B0FF-F3CA-40F9-A59C-1ECE1F319D85}" dt="2022-05-24T08:57:28.319" v="913" actId="1076"/>
      <pc:docMkLst>
        <pc:docMk/>
      </pc:docMkLst>
      <pc:sldChg chg="modSp mod">
        <pc:chgData name="Rivett (ESO), Matthew" userId="e1abb3c9-81f0-4ea8-9f31-704a4e27f913" providerId="ADAL" clId="{FB05B0FF-F3CA-40F9-A59C-1ECE1F319D85}" dt="2022-05-24T08:57:28.319" v="913" actId="1076"/>
        <pc:sldMkLst>
          <pc:docMk/>
          <pc:sldMk cId="3821084516" sldId="605"/>
        </pc:sldMkLst>
        <pc:spChg chg="mod">
          <ac:chgData name="Rivett (ESO), Matthew" userId="e1abb3c9-81f0-4ea8-9f31-704a4e27f913" providerId="ADAL" clId="{FB05B0FF-F3CA-40F9-A59C-1ECE1F319D85}" dt="2022-05-24T08:57:28.319" v="913" actId="1076"/>
          <ac:spMkLst>
            <pc:docMk/>
            <pc:sldMk cId="3821084516" sldId="605"/>
            <ac:spMk id="2" creationId="{6405EB43-BAFC-46C5-BC57-9D5950A55D74}"/>
          </ac:spMkLst>
        </pc:spChg>
      </pc:sldChg>
      <pc:sldChg chg="add">
        <pc:chgData name="Rivett (ESO), Matthew" userId="e1abb3c9-81f0-4ea8-9f31-704a4e27f913" providerId="ADAL" clId="{FB05B0FF-F3CA-40F9-A59C-1ECE1F319D85}" dt="2022-05-24T06:28:21.525" v="2"/>
        <pc:sldMkLst>
          <pc:docMk/>
          <pc:sldMk cId="3493144227" sldId="677"/>
        </pc:sldMkLst>
      </pc:sldChg>
      <pc:sldChg chg="modSp add mod">
        <pc:chgData name="Rivett (ESO), Matthew" userId="e1abb3c9-81f0-4ea8-9f31-704a4e27f913" providerId="ADAL" clId="{FB05B0FF-F3CA-40F9-A59C-1ECE1F319D85}" dt="2022-05-24T07:58:15.771" v="883" actId="20577"/>
        <pc:sldMkLst>
          <pc:docMk/>
          <pc:sldMk cId="1887778878" sldId="3236"/>
        </pc:sldMkLst>
        <pc:spChg chg="mod">
          <ac:chgData name="Rivett (ESO), Matthew" userId="e1abb3c9-81f0-4ea8-9f31-704a4e27f913" providerId="ADAL" clId="{FB05B0FF-F3CA-40F9-A59C-1ECE1F319D85}" dt="2022-05-24T07:58:15.771" v="883" actId="20577"/>
          <ac:spMkLst>
            <pc:docMk/>
            <pc:sldMk cId="1887778878" sldId="3236"/>
            <ac:spMk id="17" creationId="{22AB94FA-5E86-9C46-9417-D3796A8ABE13}"/>
          </ac:spMkLst>
        </pc:spChg>
      </pc:sldChg>
      <pc:sldChg chg="add">
        <pc:chgData name="Rivett (ESO), Matthew" userId="e1abb3c9-81f0-4ea8-9f31-704a4e27f913" providerId="ADAL" clId="{FB05B0FF-F3CA-40F9-A59C-1ECE1F319D85}" dt="2022-05-24T06:27:47.165" v="0"/>
        <pc:sldMkLst>
          <pc:docMk/>
          <pc:sldMk cId="1649153753" sldId="3285"/>
        </pc:sldMkLst>
      </pc:sldChg>
      <pc:sldChg chg="add">
        <pc:chgData name="Rivett (ESO), Matthew" userId="e1abb3c9-81f0-4ea8-9f31-704a4e27f913" providerId="ADAL" clId="{FB05B0FF-F3CA-40F9-A59C-1ECE1F319D85}" dt="2022-05-24T06:28:06.492" v="1"/>
        <pc:sldMkLst>
          <pc:docMk/>
          <pc:sldMk cId="2906620866" sldId="3287"/>
        </pc:sldMkLst>
      </pc:sldChg>
      <pc:sldChg chg="del">
        <pc:chgData name="Rivett (ESO), Matthew" userId="e1abb3c9-81f0-4ea8-9f31-704a4e27f913" providerId="ADAL" clId="{FB05B0FF-F3CA-40F9-A59C-1ECE1F319D85}" dt="2022-05-24T07:57:58.729" v="881" actId="47"/>
        <pc:sldMkLst>
          <pc:docMk/>
          <pc:sldMk cId="1587719363" sldId="4972"/>
        </pc:sldMkLst>
      </pc:sldChg>
      <pc:sldChg chg="modSp add mod">
        <pc:chgData name="Rivett (ESO), Matthew" userId="e1abb3c9-81f0-4ea8-9f31-704a4e27f913" providerId="ADAL" clId="{FB05B0FF-F3CA-40F9-A59C-1ECE1F319D85}" dt="2022-05-24T06:32:55.532" v="6" actId="20577"/>
        <pc:sldMkLst>
          <pc:docMk/>
          <pc:sldMk cId="2028565377" sldId="2076137275"/>
        </pc:sldMkLst>
        <pc:spChg chg="mod">
          <ac:chgData name="Rivett (ESO), Matthew" userId="e1abb3c9-81f0-4ea8-9f31-704a4e27f913" providerId="ADAL" clId="{FB05B0FF-F3CA-40F9-A59C-1ECE1F319D85}" dt="2022-05-24T06:32:41.805" v="5" actId="20577"/>
          <ac:spMkLst>
            <pc:docMk/>
            <pc:sldMk cId="2028565377" sldId="2076137275"/>
            <ac:spMk id="2" creationId="{1EC83BF1-6077-4DB1-8265-F268D1ACAE25}"/>
          </ac:spMkLst>
        </pc:spChg>
        <pc:spChg chg="mod">
          <ac:chgData name="Rivett (ESO), Matthew" userId="e1abb3c9-81f0-4ea8-9f31-704a4e27f913" providerId="ADAL" clId="{FB05B0FF-F3CA-40F9-A59C-1ECE1F319D85}" dt="2022-05-24T06:32:55.532" v="6" actId="20577"/>
          <ac:spMkLst>
            <pc:docMk/>
            <pc:sldMk cId="2028565377" sldId="2076137275"/>
            <ac:spMk id="6" creationId="{20BECE11-DF62-47A8-93CC-D85EC835F895}"/>
          </ac:spMkLst>
        </pc:spChg>
      </pc:sldChg>
      <pc:sldChg chg="modSp add mod">
        <pc:chgData name="Rivett (ESO), Matthew" userId="e1abb3c9-81f0-4ea8-9f31-704a4e27f913" providerId="ADAL" clId="{FB05B0FF-F3CA-40F9-A59C-1ECE1F319D85}" dt="2022-05-24T06:33:39.795" v="8" actId="1076"/>
        <pc:sldMkLst>
          <pc:docMk/>
          <pc:sldMk cId="755340003" sldId="2076137276"/>
        </pc:sldMkLst>
        <pc:spChg chg="mod">
          <ac:chgData name="Rivett (ESO), Matthew" userId="e1abb3c9-81f0-4ea8-9f31-704a4e27f913" providerId="ADAL" clId="{FB05B0FF-F3CA-40F9-A59C-1ECE1F319D85}" dt="2022-05-24T06:33:39.795" v="8" actId="1076"/>
          <ac:spMkLst>
            <pc:docMk/>
            <pc:sldMk cId="755340003" sldId="2076137276"/>
            <ac:spMk id="10" creationId="{28D6605B-D4A5-404E-9C54-157141617F13}"/>
          </ac:spMkLst>
        </pc:spChg>
      </pc:sldChg>
      <pc:sldChg chg="addSp delSp modSp add mod addCm delCm">
        <pc:chgData name="Rivett (ESO), Matthew" userId="e1abb3c9-81f0-4ea8-9f31-704a4e27f913" providerId="ADAL" clId="{FB05B0FF-F3CA-40F9-A59C-1ECE1F319D85}" dt="2022-05-24T07:05:43.155" v="460" actId="164"/>
        <pc:sldMkLst>
          <pc:docMk/>
          <pc:sldMk cId="3974155537" sldId="2147197308"/>
        </pc:sldMkLst>
        <pc:spChg chg="mod">
          <ac:chgData name="Rivett (ESO), Matthew" userId="e1abb3c9-81f0-4ea8-9f31-704a4e27f913" providerId="ADAL" clId="{FB05B0FF-F3CA-40F9-A59C-1ECE1F319D85}" dt="2022-05-24T07:01:15.985" v="423" actId="20577"/>
          <ac:spMkLst>
            <pc:docMk/>
            <pc:sldMk cId="3974155537" sldId="2147197308"/>
            <ac:spMk id="2" creationId="{1EC83BF1-6077-4DB1-8265-F268D1ACAE25}"/>
          </ac:spMkLst>
        </pc:spChg>
        <pc:spChg chg="add mod">
          <ac:chgData name="Rivett (ESO), Matthew" userId="e1abb3c9-81f0-4ea8-9f31-704a4e27f913" providerId="ADAL" clId="{FB05B0FF-F3CA-40F9-A59C-1ECE1F319D85}" dt="2022-05-24T07:01:08.353" v="413" actId="164"/>
          <ac:spMkLst>
            <pc:docMk/>
            <pc:sldMk cId="3974155537" sldId="2147197308"/>
            <ac:spMk id="3" creationId="{6C0BB9F5-FD8C-4AFE-B8FE-D6B0571B5ABD}"/>
          </ac:spMkLst>
        </pc:spChg>
        <pc:spChg chg="del mod">
          <ac:chgData name="Rivett (ESO), Matthew" userId="e1abb3c9-81f0-4ea8-9f31-704a4e27f913" providerId="ADAL" clId="{FB05B0FF-F3CA-40F9-A59C-1ECE1F319D85}" dt="2022-05-24T07:01:03.737" v="412" actId="478"/>
          <ac:spMkLst>
            <pc:docMk/>
            <pc:sldMk cId="3974155537" sldId="2147197308"/>
            <ac:spMk id="6" creationId="{20BECE11-DF62-47A8-93CC-D85EC835F895}"/>
          </ac:spMkLst>
        </pc:spChg>
        <pc:spChg chg="add mod">
          <ac:chgData name="Rivett (ESO), Matthew" userId="e1abb3c9-81f0-4ea8-9f31-704a4e27f913" providerId="ADAL" clId="{FB05B0FF-F3CA-40F9-A59C-1ECE1F319D85}" dt="2022-05-24T07:01:08.353" v="413" actId="164"/>
          <ac:spMkLst>
            <pc:docMk/>
            <pc:sldMk cId="3974155537" sldId="2147197308"/>
            <ac:spMk id="8" creationId="{829E7A01-2225-4030-9915-5E8DA24C3AF2}"/>
          </ac:spMkLst>
        </pc:spChg>
        <pc:spChg chg="add mod">
          <ac:chgData name="Rivett (ESO), Matthew" userId="e1abb3c9-81f0-4ea8-9f31-704a4e27f913" providerId="ADAL" clId="{FB05B0FF-F3CA-40F9-A59C-1ECE1F319D85}" dt="2022-05-24T07:01:08.353" v="413" actId="164"/>
          <ac:spMkLst>
            <pc:docMk/>
            <pc:sldMk cId="3974155537" sldId="2147197308"/>
            <ac:spMk id="9" creationId="{B506957D-EB6B-4906-8B07-73408D513B8C}"/>
          </ac:spMkLst>
        </pc:spChg>
        <pc:spChg chg="add mod">
          <ac:chgData name="Rivett (ESO), Matthew" userId="e1abb3c9-81f0-4ea8-9f31-704a4e27f913" providerId="ADAL" clId="{FB05B0FF-F3CA-40F9-A59C-1ECE1F319D85}" dt="2022-05-24T07:01:08.353" v="413" actId="164"/>
          <ac:spMkLst>
            <pc:docMk/>
            <pc:sldMk cId="3974155537" sldId="2147197308"/>
            <ac:spMk id="10" creationId="{07BD8887-A92D-4C8D-B82A-1C7F5FCF695C}"/>
          </ac:spMkLst>
        </pc:spChg>
        <pc:spChg chg="add mod">
          <ac:chgData name="Rivett (ESO), Matthew" userId="e1abb3c9-81f0-4ea8-9f31-704a4e27f913" providerId="ADAL" clId="{FB05B0FF-F3CA-40F9-A59C-1ECE1F319D85}" dt="2022-05-24T07:01:08.353" v="413" actId="164"/>
          <ac:spMkLst>
            <pc:docMk/>
            <pc:sldMk cId="3974155537" sldId="2147197308"/>
            <ac:spMk id="11" creationId="{51444D2C-4A45-478D-9BA8-A14DDB3549D8}"/>
          </ac:spMkLst>
        </pc:spChg>
        <pc:spChg chg="add mod">
          <ac:chgData name="Rivett (ESO), Matthew" userId="e1abb3c9-81f0-4ea8-9f31-704a4e27f913" providerId="ADAL" clId="{FB05B0FF-F3CA-40F9-A59C-1ECE1F319D85}" dt="2022-05-24T07:01:08.353" v="413" actId="164"/>
          <ac:spMkLst>
            <pc:docMk/>
            <pc:sldMk cId="3974155537" sldId="2147197308"/>
            <ac:spMk id="12" creationId="{B5BEC37D-DE05-4650-B7F8-30242EC7C0A1}"/>
          </ac:spMkLst>
        </pc:spChg>
        <pc:spChg chg="add mod">
          <ac:chgData name="Rivett (ESO), Matthew" userId="e1abb3c9-81f0-4ea8-9f31-704a4e27f913" providerId="ADAL" clId="{FB05B0FF-F3CA-40F9-A59C-1ECE1F319D85}" dt="2022-05-24T07:01:08.353" v="413" actId="164"/>
          <ac:spMkLst>
            <pc:docMk/>
            <pc:sldMk cId="3974155537" sldId="2147197308"/>
            <ac:spMk id="32" creationId="{F8820A0A-B247-443E-97B3-9328C49C562E}"/>
          </ac:spMkLst>
        </pc:spChg>
        <pc:spChg chg="add mod">
          <ac:chgData name="Rivett (ESO), Matthew" userId="e1abb3c9-81f0-4ea8-9f31-704a4e27f913" providerId="ADAL" clId="{FB05B0FF-F3CA-40F9-A59C-1ECE1F319D85}" dt="2022-05-24T07:01:08.353" v="413" actId="164"/>
          <ac:spMkLst>
            <pc:docMk/>
            <pc:sldMk cId="3974155537" sldId="2147197308"/>
            <ac:spMk id="43" creationId="{1A5647A6-BDE7-480A-B7DB-A6A641B7DAE7}"/>
          </ac:spMkLst>
        </pc:spChg>
        <pc:spChg chg="add mod">
          <ac:chgData name="Rivett (ESO), Matthew" userId="e1abb3c9-81f0-4ea8-9f31-704a4e27f913" providerId="ADAL" clId="{FB05B0FF-F3CA-40F9-A59C-1ECE1F319D85}" dt="2022-05-24T07:01:08.353" v="413" actId="164"/>
          <ac:spMkLst>
            <pc:docMk/>
            <pc:sldMk cId="3974155537" sldId="2147197308"/>
            <ac:spMk id="44" creationId="{2A302797-F119-494C-BB4C-4EA36C448306}"/>
          </ac:spMkLst>
        </pc:spChg>
        <pc:spChg chg="add mod">
          <ac:chgData name="Rivett (ESO), Matthew" userId="e1abb3c9-81f0-4ea8-9f31-704a4e27f913" providerId="ADAL" clId="{FB05B0FF-F3CA-40F9-A59C-1ECE1F319D85}" dt="2022-05-24T07:01:08.353" v="413" actId="164"/>
          <ac:spMkLst>
            <pc:docMk/>
            <pc:sldMk cId="3974155537" sldId="2147197308"/>
            <ac:spMk id="45" creationId="{E08E5827-37DC-4EA0-A37C-1E4766B09F09}"/>
          </ac:spMkLst>
        </pc:spChg>
        <pc:spChg chg="add mod ord">
          <ac:chgData name="Rivett (ESO), Matthew" userId="e1abb3c9-81f0-4ea8-9f31-704a4e27f913" providerId="ADAL" clId="{FB05B0FF-F3CA-40F9-A59C-1ECE1F319D85}" dt="2022-05-24T07:01:08.353" v="413" actId="164"/>
          <ac:spMkLst>
            <pc:docMk/>
            <pc:sldMk cId="3974155537" sldId="2147197308"/>
            <ac:spMk id="46" creationId="{28F7621C-FA43-4574-8410-D13747EC599F}"/>
          </ac:spMkLst>
        </pc:spChg>
        <pc:spChg chg="add mod ord">
          <ac:chgData name="Rivett (ESO), Matthew" userId="e1abb3c9-81f0-4ea8-9f31-704a4e27f913" providerId="ADAL" clId="{FB05B0FF-F3CA-40F9-A59C-1ECE1F319D85}" dt="2022-05-24T07:01:08.353" v="413" actId="164"/>
          <ac:spMkLst>
            <pc:docMk/>
            <pc:sldMk cId="3974155537" sldId="2147197308"/>
            <ac:spMk id="47" creationId="{2A80323F-48B6-4B39-90F1-753EF3C3E199}"/>
          </ac:spMkLst>
        </pc:spChg>
        <pc:spChg chg="add mod ord">
          <ac:chgData name="Rivett (ESO), Matthew" userId="e1abb3c9-81f0-4ea8-9f31-704a4e27f913" providerId="ADAL" clId="{FB05B0FF-F3CA-40F9-A59C-1ECE1F319D85}" dt="2022-05-24T07:01:08.353" v="413" actId="164"/>
          <ac:spMkLst>
            <pc:docMk/>
            <pc:sldMk cId="3974155537" sldId="2147197308"/>
            <ac:spMk id="50" creationId="{DB70D54E-3A67-42C1-8A89-25F4740D696E}"/>
          </ac:spMkLst>
        </pc:spChg>
        <pc:spChg chg="add mod">
          <ac:chgData name="Rivett (ESO), Matthew" userId="e1abb3c9-81f0-4ea8-9f31-704a4e27f913" providerId="ADAL" clId="{FB05B0FF-F3CA-40F9-A59C-1ECE1F319D85}" dt="2022-05-24T07:01:08.353" v="413" actId="164"/>
          <ac:spMkLst>
            <pc:docMk/>
            <pc:sldMk cId="3974155537" sldId="2147197308"/>
            <ac:spMk id="55" creationId="{06D31024-CC69-4143-811B-8ED236B50286}"/>
          </ac:spMkLst>
        </pc:spChg>
        <pc:spChg chg="add mod">
          <ac:chgData name="Rivett (ESO), Matthew" userId="e1abb3c9-81f0-4ea8-9f31-704a4e27f913" providerId="ADAL" clId="{FB05B0FF-F3CA-40F9-A59C-1ECE1F319D85}" dt="2022-05-24T07:01:08.353" v="413" actId="164"/>
          <ac:spMkLst>
            <pc:docMk/>
            <pc:sldMk cId="3974155537" sldId="2147197308"/>
            <ac:spMk id="56" creationId="{9BAF5556-3169-4B68-B7B6-96AFF6D582F1}"/>
          </ac:spMkLst>
        </pc:spChg>
        <pc:spChg chg="add mod">
          <ac:chgData name="Rivett (ESO), Matthew" userId="e1abb3c9-81f0-4ea8-9f31-704a4e27f913" providerId="ADAL" clId="{FB05B0FF-F3CA-40F9-A59C-1ECE1F319D85}" dt="2022-05-24T07:01:08.353" v="413" actId="164"/>
          <ac:spMkLst>
            <pc:docMk/>
            <pc:sldMk cId="3974155537" sldId="2147197308"/>
            <ac:spMk id="57" creationId="{15945104-38F1-4DC5-9BA4-F9F81D412241}"/>
          </ac:spMkLst>
        </pc:spChg>
        <pc:spChg chg="add mod">
          <ac:chgData name="Rivett (ESO), Matthew" userId="e1abb3c9-81f0-4ea8-9f31-704a4e27f913" providerId="ADAL" clId="{FB05B0FF-F3CA-40F9-A59C-1ECE1F319D85}" dt="2022-05-24T07:04:45.584" v="457" actId="164"/>
          <ac:spMkLst>
            <pc:docMk/>
            <pc:sldMk cId="3974155537" sldId="2147197308"/>
            <ac:spMk id="59" creationId="{4C5B078D-CF63-48FF-B816-42C68623D734}"/>
          </ac:spMkLst>
        </pc:spChg>
        <pc:grpChg chg="add mod">
          <ac:chgData name="Rivett (ESO), Matthew" userId="e1abb3c9-81f0-4ea8-9f31-704a4e27f913" providerId="ADAL" clId="{FB05B0FF-F3CA-40F9-A59C-1ECE1F319D85}" dt="2022-05-24T07:04:45.584" v="457" actId="164"/>
          <ac:grpSpMkLst>
            <pc:docMk/>
            <pc:sldMk cId="3974155537" sldId="2147197308"/>
            <ac:grpSpMk id="58" creationId="{AEF313AD-81C2-46FE-A5A5-D0A9D730B34D}"/>
          </ac:grpSpMkLst>
        </pc:grpChg>
        <pc:grpChg chg="add mod">
          <ac:chgData name="Rivett (ESO), Matthew" userId="e1abb3c9-81f0-4ea8-9f31-704a4e27f913" providerId="ADAL" clId="{FB05B0FF-F3CA-40F9-A59C-1ECE1F319D85}" dt="2022-05-24T07:05:43.155" v="460" actId="164"/>
          <ac:grpSpMkLst>
            <pc:docMk/>
            <pc:sldMk cId="3974155537" sldId="2147197308"/>
            <ac:grpSpMk id="60" creationId="{4DB61DD6-FBEB-46D3-8A95-02FEAB72BCE4}"/>
          </ac:grpSpMkLst>
        </pc:grpChg>
        <pc:grpChg chg="add mod">
          <ac:chgData name="Rivett (ESO), Matthew" userId="e1abb3c9-81f0-4ea8-9f31-704a4e27f913" providerId="ADAL" clId="{FB05B0FF-F3CA-40F9-A59C-1ECE1F319D85}" dt="2022-05-24T07:05:43.155" v="460" actId="164"/>
          <ac:grpSpMkLst>
            <pc:docMk/>
            <pc:sldMk cId="3974155537" sldId="2147197308"/>
            <ac:grpSpMk id="63" creationId="{DA5D538C-6E63-412E-8F91-6365255BCC46}"/>
          </ac:grpSpMkLst>
        </pc:grpChg>
        <pc:picChg chg="del">
          <ac:chgData name="Rivett (ESO), Matthew" userId="e1abb3c9-81f0-4ea8-9f31-704a4e27f913" providerId="ADAL" clId="{FB05B0FF-F3CA-40F9-A59C-1ECE1F319D85}" dt="2022-05-24T06:42:53.833" v="77" actId="478"/>
          <ac:picMkLst>
            <pc:docMk/>
            <pc:sldMk cId="3974155537" sldId="2147197308"/>
            <ac:picMk id="7" creationId="{5ED595EB-5048-4E12-8D4E-C3A3050674E1}"/>
          </ac:picMkLst>
        </pc:picChg>
        <pc:cxnChg chg="add mod">
          <ac:chgData name="Rivett (ESO), Matthew" userId="e1abb3c9-81f0-4ea8-9f31-704a4e27f913" providerId="ADAL" clId="{FB05B0FF-F3CA-40F9-A59C-1ECE1F319D85}" dt="2022-05-24T07:01:08.353" v="413" actId="164"/>
          <ac:cxnSpMkLst>
            <pc:docMk/>
            <pc:sldMk cId="3974155537" sldId="2147197308"/>
            <ac:cxnSpMk id="5" creationId="{7B0DA2FE-A463-43BA-935D-6FAA3B62AD2E}"/>
          </ac:cxnSpMkLst>
        </pc:cxnChg>
        <pc:cxnChg chg="add del mod">
          <ac:chgData name="Rivett (ESO), Matthew" userId="e1abb3c9-81f0-4ea8-9f31-704a4e27f913" providerId="ADAL" clId="{FB05B0FF-F3CA-40F9-A59C-1ECE1F319D85}" dt="2022-05-24T06:49:36.753" v="263" actId="478"/>
          <ac:cxnSpMkLst>
            <pc:docMk/>
            <pc:sldMk cId="3974155537" sldId="2147197308"/>
            <ac:cxnSpMk id="14" creationId="{C7D41499-4427-474B-895E-F3C7B28C1586}"/>
          </ac:cxnSpMkLst>
        </pc:cxnChg>
        <pc:cxnChg chg="add del mod">
          <ac:chgData name="Rivett (ESO), Matthew" userId="e1abb3c9-81f0-4ea8-9f31-704a4e27f913" providerId="ADAL" clId="{FB05B0FF-F3CA-40F9-A59C-1ECE1F319D85}" dt="2022-05-24T06:49:32.337" v="262" actId="478"/>
          <ac:cxnSpMkLst>
            <pc:docMk/>
            <pc:sldMk cId="3974155537" sldId="2147197308"/>
            <ac:cxnSpMk id="16" creationId="{63CEFB10-DB79-48C8-A364-C0E14E022AF6}"/>
          </ac:cxnSpMkLst>
        </pc:cxnChg>
        <pc:cxnChg chg="add del mod">
          <ac:chgData name="Rivett (ESO), Matthew" userId="e1abb3c9-81f0-4ea8-9f31-704a4e27f913" providerId="ADAL" clId="{FB05B0FF-F3CA-40F9-A59C-1ECE1F319D85}" dt="2022-05-24T06:49:00.489" v="260" actId="478"/>
          <ac:cxnSpMkLst>
            <pc:docMk/>
            <pc:sldMk cId="3974155537" sldId="2147197308"/>
            <ac:cxnSpMk id="20" creationId="{73B58D5F-E0BF-4433-802F-D4CC0E41CB44}"/>
          </ac:cxnSpMkLst>
        </pc:cxnChg>
        <pc:cxnChg chg="add mod">
          <ac:chgData name="Rivett (ESO), Matthew" userId="e1abb3c9-81f0-4ea8-9f31-704a4e27f913" providerId="ADAL" clId="{FB05B0FF-F3CA-40F9-A59C-1ECE1F319D85}" dt="2022-05-24T07:01:08.353" v="413" actId="164"/>
          <ac:cxnSpMkLst>
            <pc:docMk/>
            <pc:sldMk cId="3974155537" sldId="2147197308"/>
            <ac:cxnSpMk id="22" creationId="{B10C6741-8191-4347-9D40-FD2CA931D57F}"/>
          </ac:cxnSpMkLst>
        </pc:cxnChg>
        <pc:cxnChg chg="add del mod">
          <ac:chgData name="Rivett (ESO), Matthew" userId="e1abb3c9-81f0-4ea8-9f31-704a4e27f913" providerId="ADAL" clId="{FB05B0FF-F3CA-40F9-A59C-1ECE1F319D85}" dt="2022-05-24T06:49:57.290" v="266" actId="478"/>
          <ac:cxnSpMkLst>
            <pc:docMk/>
            <pc:sldMk cId="3974155537" sldId="2147197308"/>
            <ac:cxnSpMk id="24" creationId="{497C4363-BDF1-4EE9-B43D-FFD202A27AEF}"/>
          </ac:cxnSpMkLst>
        </pc:cxnChg>
        <pc:cxnChg chg="add mod">
          <ac:chgData name="Rivett (ESO), Matthew" userId="e1abb3c9-81f0-4ea8-9f31-704a4e27f913" providerId="ADAL" clId="{FB05B0FF-F3CA-40F9-A59C-1ECE1F319D85}" dt="2022-05-24T07:01:08.353" v="413" actId="164"/>
          <ac:cxnSpMkLst>
            <pc:docMk/>
            <pc:sldMk cId="3974155537" sldId="2147197308"/>
            <ac:cxnSpMk id="26" creationId="{ECA6B0B2-1359-4B83-9BA5-F7B034734399}"/>
          </ac:cxnSpMkLst>
        </pc:cxnChg>
        <pc:cxnChg chg="add mod">
          <ac:chgData name="Rivett (ESO), Matthew" userId="e1abb3c9-81f0-4ea8-9f31-704a4e27f913" providerId="ADAL" clId="{FB05B0FF-F3CA-40F9-A59C-1ECE1F319D85}" dt="2022-05-24T07:01:08.353" v="413" actId="164"/>
          <ac:cxnSpMkLst>
            <pc:docMk/>
            <pc:sldMk cId="3974155537" sldId="2147197308"/>
            <ac:cxnSpMk id="28" creationId="{B268379B-66F0-4A3B-B62A-6A0DCEEBF354}"/>
          </ac:cxnSpMkLst>
        </pc:cxnChg>
        <pc:cxnChg chg="add del mod">
          <ac:chgData name="Rivett (ESO), Matthew" userId="e1abb3c9-81f0-4ea8-9f31-704a4e27f913" providerId="ADAL" clId="{FB05B0FF-F3CA-40F9-A59C-1ECE1F319D85}" dt="2022-05-24T06:58:02.264" v="377" actId="478"/>
          <ac:cxnSpMkLst>
            <pc:docMk/>
            <pc:sldMk cId="3974155537" sldId="2147197308"/>
            <ac:cxnSpMk id="30" creationId="{5B09F1AA-169D-4319-9AE7-E8A526861163}"/>
          </ac:cxnSpMkLst>
        </pc:cxnChg>
        <pc:cxnChg chg="add mod">
          <ac:chgData name="Rivett (ESO), Matthew" userId="e1abb3c9-81f0-4ea8-9f31-704a4e27f913" providerId="ADAL" clId="{FB05B0FF-F3CA-40F9-A59C-1ECE1F319D85}" dt="2022-05-24T07:01:08.353" v="413" actId="164"/>
          <ac:cxnSpMkLst>
            <pc:docMk/>
            <pc:sldMk cId="3974155537" sldId="2147197308"/>
            <ac:cxnSpMk id="34" creationId="{234E4D8C-2BCD-40D7-9263-BD39B3D6A9B8}"/>
          </ac:cxnSpMkLst>
        </pc:cxnChg>
        <pc:cxnChg chg="add mod">
          <ac:chgData name="Rivett (ESO), Matthew" userId="e1abb3c9-81f0-4ea8-9f31-704a4e27f913" providerId="ADAL" clId="{FB05B0FF-F3CA-40F9-A59C-1ECE1F319D85}" dt="2022-05-24T07:01:08.353" v="413" actId="164"/>
          <ac:cxnSpMkLst>
            <pc:docMk/>
            <pc:sldMk cId="3974155537" sldId="2147197308"/>
            <ac:cxnSpMk id="36" creationId="{40843F54-8786-481B-8037-636B76ADE203}"/>
          </ac:cxnSpMkLst>
        </pc:cxnChg>
        <pc:cxnChg chg="add mod">
          <ac:chgData name="Rivett (ESO), Matthew" userId="e1abb3c9-81f0-4ea8-9f31-704a4e27f913" providerId="ADAL" clId="{FB05B0FF-F3CA-40F9-A59C-1ECE1F319D85}" dt="2022-05-24T07:01:08.353" v="413" actId="164"/>
          <ac:cxnSpMkLst>
            <pc:docMk/>
            <pc:sldMk cId="3974155537" sldId="2147197308"/>
            <ac:cxnSpMk id="40" creationId="{F3B3567A-CDD4-4DC1-945B-03E41C55DA98}"/>
          </ac:cxnSpMkLst>
        </pc:cxnChg>
        <pc:cxnChg chg="add mod">
          <ac:chgData name="Rivett (ESO), Matthew" userId="e1abb3c9-81f0-4ea8-9f31-704a4e27f913" providerId="ADAL" clId="{FB05B0FF-F3CA-40F9-A59C-1ECE1F319D85}" dt="2022-05-24T07:01:08.353" v="413" actId="164"/>
          <ac:cxnSpMkLst>
            <pc:docMk/>
            <pc:sldMk cId="3974155537" sldId="2147197308"/>
            <ac:cxnSpMk id="54" creationId="{6E9E6CF9-E012-422C-91F9-D27423F9A02D}"/>
          </ac:cxnSpMkLst>
        </pc:cxnChg>
        <pc:cxnChg chg="add mod">
          <ac:chgData name="Rivett (ESO), Matthew" userId="e1abb3c9-81f0-4ea8-9f31-704a4e27f913" providerId="ADAL" clId="{FB05B0FF-F3CA-40F9-A59C-1ECE1F319D85}" dt="2022-05-24T07:05:43.155" v="460" actId="164"/>
          <ac:cxnSpMkLst>
            <pc:docMk/>
            <pc:sldMk cId="3974155537" sldId="2147197308"/>
            <ac:cxnSpMk id="62" creationId="{23CDEFA0-B231-467F-9774-7E432FA03A83}"/>
          </ac:cxnSpMkLst>
        </pc:cxnChg>
      </pc:sldChg>
      <pc:sldChg chg="addSp delSp modSp add mod">
        <pc:chgData name="Rivett (ESO), Matthew" userId="e1abb3c9-81f0-4ea8-9f31-704a4e27f913" providerId="ADAL" clId="{FB05B0FF-F3CA-40F9-A59C-1ECE1F319D85}" dt="2022-05-24T07:57:37.172" v="880" actId="14100"/>
        <pc:sldMkLst>
          <pc:docMk/>
          <pc:sldMk cId="247446148" sldId="2147197309"/>
        </pc:sldMkLst>
        <pc:spChg chg="mod">
          <ac:chgData name="Rivett (ESO), Matthew" userId="e1abb3c9-81f0-4ea8-9f31-704a4e27f913" providerId="ADAL" clId="{FB05B0FF-F3CA-40F9-A59C-1ECE1F319D85}" dt="2022-05-24T06:34:10.040" v="75" actId="20577"/>
          <ac:spMkLst>
            <pc:docMk/>
            <pc:sldMk cId="247446148" sldId="2147197309"/>
            <ac:spMk id="2" creationId="{1EC83BF1-6077-4DB1-8265-F268D1ACAE25}"/>
          </ac:spMkLst>
        </pc:spChg>
        <pc:spChg chg="add mod">
          <ac:chgData name="Rivett (ESO), Matthew" userId="e1abb3c9-81f0-4ea8-9f31-704a4e27f913" providerId="ADAL" clId="{FB05B0FF-F3CA-40F9-A59C-1ECE1F319D85}" dt="2022-05-24T07:50:46.448" v="843" actId="1076"/>
          <ac:spMkLst>
            <pc:docMk/>
            <pc:sldMk cId="247446148" sldId="2147197309"/>
            <ac:spMk id="5" creationId="{7DC54798-CF88-4060-AC6D-3CD72C16C98C}"/>
          </ac:spMkLst>
        </pc:spChg>
        <pc:spChg chg="del">
          <ac:chgData name="Rivett (ESO), Matthew" userId="e1abb3c9-81f0-4ea8-9f31-704a4e27f913" providerId="ADAL" clId="{FB05B0FF-F3CA-40F9-A59C-1ECE1F319D85}" dt="2022-05-24T07:05:56.226" v="461" actId="478"/>
          <ac:spMkLst>
            <pc:docMk/>
            <pc:sldMk cId="247446148" sldId="2147197309"/>
            <ac:spMk id="6" creationId="{20BECE11-DF62-47A8-93CC-D85EC835F895}"/>
          </ac:spMkLst>
        </pc:spChg>
        <pc:spChg chg="add mod">
          <ac:chgData name="Rivett (ESO), Matthew" userId="e1abb3c9-81f0-4ea8-9f31-704a4e27f913" providerId="ADAL" clId="{FB05B0FF-F3CA-40F9-A59C-1ECE1F319D85}" dt="2022-05-24T07:57:37.172" v="880" actId="14100"/>
          <ac:spMkLst>
            <pc:docMk/>
            <pc:sldMk cId="247446148" sldId="2147197309"/>
            <ac:spMk id="8" creationId="{067EC623-FB75-47A4-AB5A-93D10508EDA7}"/>
          </ac:spMkLst>
        </pc:spChg>
        <pc:graphicFrameChg chg="add mod modGraphic">
          <ac:chgData name="Rivett (ESO), Matthew" userId="e1abb3c9-81f0-4ea8-9f31-704a4e27f913" providerId="ADAL" clId="{FB05B0FF-F3CA-40F9-A59C-1ECE1F319D85}" dt="2022-05-24T07:06:56.320" v="508" actId="1076"/>
          <ac:graphicFrameMkLst>
            <pc:docMk/>
            <pc:sldMk cId="247446148" sldId="2147197309"/>
            <ac:graphicFrameMk id="3" creationId="{9B3C86A6-B353-4634-A360-8A1FBD5DEA78}"/>
          </ac:graphicFrameMkLst>
        </pc:graphicFrameChg>
        <pc:graphicFrameChg chg="add mod modGraphic">
          <ac:chgData name="Rivett (ESO), Matthew" userId="e1abb3c9-81f0-4ea8-9f31-704a4e27f913" providerId="ADAL" clId="{FB05B0FF-F3CA-40F9-A59C-1ECE1F319D85}" dt="2022-05-24T07:50:50.796" v="845"/>
          <ac:graphicFrameMkLst>
            <pc:docMk/>
            <pc:sldMk cId="247446148" sldId="2147197309"/>
            <ac:graphicFrameMk id="4" creationId="{C78505C6-D3BB-403C-912A-4B593C2ECB00}"/>
          </ac:graphicFrameMkLst>
        </pc:graphicFrameChg>
        <pc:picChg chg="del">
          <ac:chgData name="Rivett (ESO), Matthew" userId="e1abb3c9-81f0-4ea8-9f31-704a4e27f913" providerId="ADAL" clId="{FB05B0FF-F3CA-40F9-A59C-1ECE1F319D85}" dt="2022-05-24T07:05:58.137" v="462" actId="478"/>
          <ac:picMkLst>
            <pc:docMk/>
            <pc:sldMk cId="247446148" sldId="2147197309"/>
            <ac:picMk id="7" creationId="{5ED595EB-5048-4E12-8D4E-C3A3050674E1}"/>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AD78C38-ED32-4D7B-8C1C-B4FE5BEE7BBF}" type="doc">
      <dgm:prSet loTypeId="urn:microsoft.com/office/officeart/2011/layout/CircleProcess" loCatId="process" qsTypeId="urn:microsoft.com/office/officeart/2005/8/quickstyle/simple1" qsCatId="simple" csTypeId="urn:microsoft.com/office/officeart/2005/8/colors/accent1_2" csCatId="accent1" phldr="1"/>
      <dgm:spPr/>
      <dgm:t>
        <a:bodyPr/>
        <a:lstStyle/>
        <a:p>
          <a:endParaRPr lang="en-GB"/>
        </a:p>
      </dgm:t>
    </dgm:pt>
    <dgm:pt modelId="{D3AD8E6F-EA8B-4615-B7E2-64672D0B17AB}">
      <dgm:prSet phldrT="[Text]" custT="1"/>
      <dgm:spPr>
        <a:ln>
          <a:solidFill>
            <a:schemeClr val="bg1">
              <a:alpha val="91000"/>
            </a:schemeClr>
          </a:solidFill>
        </a:ln>
      </dgm:spPr>
      <dgm:t>
        <a:bodyPr/>
        <a:lstStyle/>
        <a:p>
          <a:r>
            <a:rPr lang="en-GB" sz="1200"/>
            <a:t>Connection application(s)</a:t>
          </a:r>
        </a:p>
      </dgm:t>
    </dgm:pt>
    <dgm:pt modelId="{C7B57653-DE78-4000-8916-446CBF3C15DD}" type="parTrans" cxnId="{D7BAAAB6-8BA3-4799-B214-CE511237B673}">
      <dgm:prSet/>
      <dgm:spPr/>
      <dgm:t>
        <a:bodyPr/>
        <a:lstStyle/>
        <a:p>
          <a:endParaRPr lang="en-GB" sz="1200"/>
        </a:p>
      </dgm:t>
    </dgm:pt>
    <dgm:pt modelId="{9FD9A34C-EA92-4079-B434-72851019BD9E}" type="sibTrans" cxnId="{D7BAAAB6-8BA3-4799-B214-CE511237B673}">
      <dgm:prSet/>
      <dgm:spPr/>
      <dgm:t>
        <a:bodyPr/>
        <a:lstStyle/>
        <a:p>
          <a:endParaRPr lang="en-GB" sz="1200"/>
        </a:p>
      </dgm:t>
    </dgm:pt>
    <dgm:pt modelId="{20591918-5109-4CA1-802A-944C16D08342}">
      <dgm:prSet phldrT="[Text]" custT="1"/>
      <dgm:spPr>
        <a:ln>
          <a:solidFill>
            <a:schemeClr val="bg1">
              <a:alpha val="91000"/>
            </a:schemeClr>
          </a:solidFill>
        </a:ln>
      </dgm:spPr>
      <dgm:t>
        <a:bodyPr/>
        <a:lstStyle/>
        <a:p>
          <a:r>
            <a:rPr lang="en-GB" sz="1200"/>
            <a:t>Whole system studies</a:t>
          </a:r>
        </a:p>
      </dgm:t>
    </dgm:pt>
    <dgm:pt modelId="{E9E74D17-C5A6-4655-B007-7C83AF2D99EC}" type="parTrans" cxnId="{4A7D0A1C-BD1D-4096-8DDA-ABFB761849CB}">
      <dgm:prSet/>
      <dgm:spPr/>
      <dgm:t>
        <a:bodyPr/>
        <a:lstStyle/>
        <a:p>
          <a:endParaRPr lang="en-GB" sz="1200"/>
        </a:p>
      </dgm:t>
    </dgm:pt>
    <dgm:pt modelId="{3ED09440-C38E-485F-A2F5-71EF747F6C39}" type="sibTrans" cxnId="{4A7D0A1C-BD1D-4096-8DDA-ABFB761849CB}">
      <dgm:prSet/>
      <dgm:spPr/>
      <dgm:t>
        <a:bodyPr/>
        <a:lstStyle/>
        <a:p>
          <a:endParaRPr lang="en-GB" sz="1200"/>
        </a:p>
      </dgm:t>
    </dgm:pt>
    <dgm:pt modelId="{3E57E4BA-784D-48A7-BEEF-D560B0A6FCD8}">
      <dgm:prSet phldrT="[Text]" custT="1"/>
      <dgm:spPr>
        <a:ln>
          <a:solidFill>
            <a:schemeClr val="bg1"/>
          </a:solidFill>
        </a:ln>
      </dgm:spPr>
      <dgm:t>
        <a:bodyPr/>
        <a:lstStyle/>
        <a:p>
          <a:r>
            <a:rPr lang="en-GB" sz="1200"/>
            <a:t>Most economic outcome taken forward to implementation</a:t>
          </a:r>
        </a:p>
      </dgm:t>
    </dgm:pt>
    <dgm:pt modelId="{67A48B13-0C6F-4CA8-A5AD-2DBE04AC3D9F}" type="parTrans" cxnId="{F04A6210-D67F-47F2-8893-4C793236992E}">
      <dgm:prSet/>
      <dgm:spPr/>
      <dgm:t>
        <a:bodyPr/>
        <a:lstStyle/>
        <a:p>
          <a:endParaRPr lang="en-GB" sz="1200"/>
        </a:p>
      </dgm:t>
    </dgm:pt>
    <dgm:pt modelId="{003B0FB6-4936-453C-B46C-AC4275BE6B26}" type="sibTrans" cxnId="{F04A6210-D67F-47F2-8893-4C793236992E}">
      <dgm:prSet/>
      <dgm:spPr/>
      <dgm:t>
        <a:bodyPr/>
        <a:lstStyle/>
        <a:p>
          <a:endParaRPr lang="en-GB" sz="1200"/>
        </a:p>
      </dgm:t>
    </dgm:pt>
    <dgm:pt modelId="{5CFCD78E-7BE4-450F-9AAE-9F75FA75217D}">
      <dgm:prSet phldrT="[Text]" custT="1"/>
      <dgm:spPr>
        <a:ln>
          <a:solidFill>
            <a:schemeClr val="bg1">
              <a:alpha val="91000"/>
            </a:schemeClr>
          </a:solidFill>
        </a:ln>
      </dgm:spPr>
      <dgm:t>
        <a:bodyPr/>
        <a:lstStyle/>
        <a:p>
          <a:r>
            <a:rPr lang="en-GB" sz="1200"/>
            <a:t>Cost Benefit Analysis of build / no build solutions</a:t>
          </a:r>
        </a:p>
      </dgm:t>
    </dgm:pt>
    <dgm:pt modelId="{E4E01CE0-18DD-4B7F-92DE-635D407336D1}" type="parTrans" cxnId="{6DFC403E-CBCF-4B4A-86FE-3EB662F82FA7}">
      <dgm:prSet/>
      <dgm:spPr/>
      <dgm:t>
        <a:bodyPr/>
        <a:lstStyle/>
        <a:p>
          <a:endParaRPr lang="en-GB" sz="1200"/>
        </a:p>
      </dgm:t>
    </dgm:pt>
    <dgm:pt modelId="{ED2E444B-0C46-4EBA-8582-DDC024CE767D}" type="sibTrans" cxnId="{6DFC403E-CBCF-4B4A-86FE-3EB662F82FA7}">
      <dgm:prSet/>
      <dgm:spPr/>
      <dgm:t>
        <a:bodyPr/>
        <a:lstStyle/>
        <a:p>
          <a:endParaRPr lang="en-GB" sz="1200"/>
        </a:p>
      </dgm:t>
    </dgm:pt>
    <dgm:pt modelId="{10293F30-980C-4E70-B14D-445F19F5509D}" type="pres">
      <dgm:prSet presAssocID="{6AD78C38-ED32-4D7B-8C1C-B4FE5BEE7BBF}" presName="Name0" presStyleCnt="0">
        <dgm:presLayoutVars>
          <dgm:chMax val="11"/>
          <dgm:chPref val="11"/>
          <dgm:dir/>
          <dgm:resizeHandles/>
        </dgm:presLayoutVars>
      </dgm:prSet>
      <dgm:spPr/>
    </dgm:pt>
    <dgm:pt modelId="{6B5ED6EE-DA1C-422F-BD62-1F85E4E72EB5}" type="pres">
      <dgm:prSet presAssocID="{3E57E4BA-784D-48A7-BEEF-D560B0A6FCD8}" presName="Accent4" presStyleCnt="0"/>
      <dgm:spPr/>
    </dgm:pt>
    <dgm:pt modelId="{FC41DC9B-477B-4E1C-86CE-D0A435F557DA}" type="pres">
      <dgm:prSet presAssocID="{3E57E4BA-784D-48A7-BEEF-D560B0A6FCD8}" presName="Accent" presStyleLbl="node1" presStyleIdx="0" presStyleCnt="4"/>
      <dgm:spPr>
        <a:solidFill>
          <a:srgbClr val="6A2C91"/>
        </a:solidFill>
        <a:ln>
          <a:solidFill>
            <a:schemeClr val="bg1">
              <a:alpha val="91000"/>
            </a:schemeClr>
          </a:solidFill>
        </a:ln>
      </dgm:spPr>
    </dgm:pt>
    <dgm:pt modelId="{E2317EC7-39FC-47AD-B0D1-DAC8715016A6}" type="pres">
      <dgm:prSet presAssocID="{3E57E4BA-784D-48A7-BEEF-D560B0A6FCD8}" presName="ParentBackground4" presStyleCnt="0"/>
      <dgm:spPr/>
    </dgm:pt>
    <dgm:pt modelId="{E86E4B39-62EE-4FAB-B642-D03992FC5635}" type="pres">
      <dgm:prSet presAssocID="{3E57E4BA-784D-48A7-BEEF-D560B0A6FCD8}" presName="ParentBackground" presStyleLbl="fgAcc1" presStyleIdx="0" presStyleCnt="4"/>
      <dgm:spPr/>
    </dgm:pt>
    <dgm:pt modelId="{D81FDEEE-6C8F-4061-875B-DC2D367F80E4}" type="pres">
      <dgm:prSet presAssocID="{3E57E4BA-784D-48A7-BEEF-D560B0A6FCD8}" presName="Parent4" presStyleLbl="revTx" presStyleIdx="0" presStyleCnt="0">
        <dgm:presLayoutVars>
          <dgm:chMax val="1"/>
          <dgm:chPref val="1"/>
          <dgm:bulletEnabled val="1"/>
        </dgm:presLayoutVars>
      </dgm:prSet>
      <dgm:spPr/>
    </dgm:pt>
    <dgm:pt modelId="{78877847-DEB7-43BD-A51F-9FC6CE327800}" type="pres">
      <dgm:prSet presAssocID="{5CFCD78E-7BE4-450F-9AAE-9F75FA75217D}" presName="Accent3" presStyleCnt="0"/>
      <dgm:spPr/>
    </dgm:pt>
    <dgm:pt modelId="{84891DF8-52C6-428F-9CA6-0E876689078E}" type="pres">
      <dgm:prSet presAssocID="{5CFCD78E-7BE4-450F-9AAE-9F75FA75217D}" presName="Accent" presStyleLbl="node1" presStyleIdx="1" presStyleCnt="4"/>
      <dgm:spPr>
        <a:solidFill>
          <a:srgbClr val="6A2C91"/>
        </a:solidFill>
        <a:ln>
          <a:solidFill>
            <a:schemeClr val="bg1"/>
          </a:solidFill>
        </a:ln>
      </dgm:spPr>
    </dgm:pt>
    <dgm:pt modelId="{7B507A8E-7223-4C54-AEFF-FE12572007CD}" type="pres">
      <dgm:prSet presAssocID="{5CFCD78E-7BE4-450F-9AAE-9F75FA75217D}" presName="ParentBackground3" presStyleCnt="0"/>
      <dgm:spPr/>
    </dgm:pt>
    <dgm:pt modelId="{52555992-70DB-4184-A74E-74A23A131FB6}" type="pres">
      <dgm:prSet presAssocID="{5CFCD78E-7BE4-450F-9AAE-9F75FA75217D}" presName="ParentBackground" presStyleLbl="fgAcc1" presStyleIdx="1" presStyleCnt="4"/>
      <dgm:spPr/>
    </dgm:pt>
    <dgm:pt modelId="{34F21BAC-0BAE-4B58-A1CF-019DB40A4C91}" type="pres">
      <dgm:prSet presAssocID="{5CFCD78E-7BE4-450F-9AAE-9F75FA75217D}" presName="Parent3" presStyleLbl="revTx" presStyleIdx="0" presStyleCnt="0">
        <dgm:presLayoutVars>
          <dgm:chMax val="1"/>
          <dgm:chPref val="1"/>
          <dgm:bulletEnabled val="1"/>
        </dgm:presLayoutVars>
      </dgm:prSet>
      <dgm:spPr/>
    </dgm:pt>
    <dgm:pt modelId="{C3315B37-9164-4609-AE39-1C531DEC85B8}" type="pres">
      <dgm:prSet presAssocID="{20591918-5109-4CA1-802A-944C16D08342}" presName="Accent2" presStyleCnt="0"/>
      <dgm:spPr/>
    </dgm:pt>
    <dgm:pt modelId="{6CA8F29B-392E-4897-A84F-9DEB800DDC34}" type="pres">
      <dgm:prSet presAssocID="{20591918-5109-4CA1-802A-944C16D08342}" presName="Accent" presStyleLbl="node1" presStyleIdx="2" presStyleCnt="4"/>
      <dgm:spPr>
        <a:solidFill>
          <a:srgbClr val="6A2C91"/>
        </a:solidFill>
        <a:ln>
          <a:solidFill>
            <a:schemeClr val="bg1"/>
          </a:solidFill>
        </a:ln>
      </dgm:spPr>
    </dgm:pt>
    <dgm:pt modelId="{CD66ADBD-6C07-4C34-976E-A251F22895C7}" type="pres">
      <dgm:prSet presAssocID="{20591918-5109-4CA1-802A-944C16D08342}" presName="ParentBackground2" presStyleCnt="0"/>
      <dgm:spPr/>
    </dgm:pt>
    <dgm:pt modelId="{A61B0AE7-1C03-422A-AA62-9FB2F4A1296F}" type="pres">
      <dgm:prSet presAssocID="{20591918-5109-4CA1-802A-944C16D08342}" presName="ParentBackground" presStyleLbl="fgAcc1" presStyleIdx="2" presStyleCnt="4"/>
      <dgm:spPr/>
    </dgm:pt>
    <dgm:pt modelId="{A7A7A286-3522-4CF1-8E1F-E28A6F226AAF}" type="pres">
      <dgm:prSet presAssocID="{20591918-5109-4CA1-802A-944C16D08342}" presName="Parent2" presStyleLbl="revTx" presStyleIdx="0" presStyleCnt="0">
        <dgm:presLayoutVars>
          <dgm:chMax val="1"/>
          <dgm:chPref val="1"/>
          <dgm:bulletEnabled val="1"/>
        </dgm:presLayoutVars>
      </dgm:prSet>
      <dgm:spPr/>
    </dgm:pt>
    <dgm:pt modelId="{AFA8376B-778E-4FCE-965D-D717E5603144}" type="pres">
      <dgm:prSet presAssocID="{D3AD8E6F-EA8B-4615-B7E2-64672D0B17AB}" presName="Accent1" presStyleCnt="0"/>
      <dgm:spPr/>
    </dgm:pt>
    <dgm:pt modelId="{FD901389-EE17-4A5E-8EE1-09664DA2725D}" type="pres">
      <dgm:prSet presAssocID="{D3AD8E6F-EA8B-4615-B7E2-64672D0B17AB}" presName="Accent" presStyleLbl="node1" presStyleIdx="3" presStyleCnt="4"/>
      <dgm:spPr>
        <a:solidFill>
          <a:srgbClr val="6A2C91"/>
        </a:solidFill>
        <a:ln>
          <a:solidFill>
            <a:schemeClr val="bg1"/>
          </a:solidFill>
        </a:ln>
      </dgm:spPr>
    </dgm:pt>
    <dgm:pt modelId="{45DDBF95-A655-4D8A-9E48-D387B87E8B0F}" type="pres">
      <dgm:prSet presAssocID="{D3AD8E6F-EA8B-4615-B7E2-64672D0B17AB}" presName="ParentBackground1" presStyleCnt="0"/>
      <dgm:spPr/>
    </dgm:pt>
    <dgm:pt modelId="{4E1FEF81-C1DF-49D2-8032-E8A2F9BE1BD2}" type="pres">
      <dgm:prSet presAssocID="{D3AD8E6F-EA8B-4615-B7E2-64672D0B17AB}" presName="ParentBackground" presStyleLbl="fgAcc1" presStyleIdx="3" presStyleCnt="4"/>
      <dgm:spPr/>
    </dgm:pt>
    <dgm:pt modelId="{EFF19FBB-B65E-4018-B769-14343B07FD3A}" type="pres">
      <dgm:prSet presAssocID="{D3AD8E6F-EA8B-4615-B7E2-64672D0B17AB}" presName="Parent1" presStyleLbl="revTx" presStyleIdx="0" presStyleCnt="0">
        <dgm:presLayoutVars>
          <dgm:chMax val="1"/>
          <dgm:chPref val="1"/>
          <dgm:bulletEnabled val="1"/>
        </dgm:presLayoutVars>
      </dgm:prSet>
      <dgm:spPr/>
    </dgm:pt>
  </dgm:ptLst>
  <dgm:cxnLst>
    <dgm:cxn modelId="{F04A6210-D67F-47F2-8893-4C793236992E}" srcId="{6AD78C38-ED32-4D7B-8C1C-B4FE5BEE7BBF}" destId="{3E57E4BA-784D-48A7-BEEF-D560B0A6FCD8}" srcOrd="3" destOrd="0" parTransId="{67A48B13-0C6F-4CA8-A5AD-2DBE04AC3D9F}" sibTransId="{003B0FB6-4936-453C-B46C-AC4275BE6B26}"/>
    <dgm:cxn modelId="{37C71912-F667-4332-A553-3043593B1E4D}" type="presOf" srcId="{D3AD8E6F-EA8B-4615-B7E2-64672D0B17AB}" destId="{EFF19FBB-B65E-4018-B769-14343B07FD3A}" srcOrd="1" destOrd="0" presId="urn:microsoft.com/office/officeart/2011/layout/CircleProcess"/>
    <dgm:cxn modelId="{A6567B13-0430-4F90-89FD-C617403C209E}" type="presOf" srcId="{3E57E4BA-784D-48A7-BEEF-D560B0A6FCD8}" destId="{E86E4B39-62EE-4FAB-B642-D03992FC5635}" srcOrd="0" destOrd="0" presId="urn:microsoft.com/office/officeart/2011/layout/CircleProcess"/>
    <dgm:cxn modelId="{2B16A815-4041-486F-A679-3DE9A7B078A9}" type="presOf" srcId="{20591918-5109-4CA1-802A-944C16D08342}" destId="{A7A7A286-3522-4CF1-8E1F-E28A6F226AAF}" srcOrd="1" destOrd="0" presId="urn:microsoft.com/office/officeart/2011/layout/CircleProcess"/>
    <dgm:cxn modelId="{4A7D0A1C-BD1D-4096-8DDA-ABFB761849CB}" srcId="{6AD78C38-ED32-4D7B-8C1C-B4FE5BEE7BBF}" destId="{20591918-5109-4CA1-802A-944C16D08342}" srcOrd="1" destOrd="0" parTransId="{E9E74D17-C5A6-4655-B007-7C83AF2D99EC}" sibTransId="{3ED09440-C38E-485F-A2F5-71EF747F6C39}"/>
    <dgm:cxn modelId="{ECC5F91C-9D02-4B59-83CE-0224A1D73A30}" type="presOf" srcId="{20591918-5109-4CA1-802A-944C16D08342}" destId="{A61B0AE7-1C03-422A-AA62-9FB2F4A1296F}" srcOrd="0" destOrd="0" presId="urn:microsoft.com/office/officeart/2011/layout/CircleProcess"/>
    <dgm:cxn modelId="{6DFC403E-CBCF-4B4A-86FE-3EB662F82FA7}" srcId="{6AD78C38-ED32-4D7B-8C1C-B4FE5BEE7BBF}" destId="{5CFCD78E-7BE4-450F-9AAE-9F75FA75217D}" srcOrd="2" destOrd="0" parTransId="{E4E01CE0-18DD-4B7F-92DE-635D407336D1}" sibTransId="{ED2E444B-0C46-4EBA-8582-DDC024CE767D}"/>
    <dgm:cxn modelId="{A792045B-9407-45E1-A6E9-470F87E4C737}" type="presOf" srcId="{5CFCD78E-7BE4-450F-9AAE-9F75FA75217D}" destId="{52555992-70DB-4184-A74E-74A23A131FB6}" srcOrd="0" destOrd="0" presId="urn:microsoft.com/office/officeart/2011/layout/CircleProcess"/>
    <dgm:cxn modelId="{2EB16054-D967-4805-A287-9BC69D01482B}" type="presOf" srcId="{6AD78C38-ED32-4D7B-8C1C-B4FE5BEE7BBF}" destId="{10293F30-980C-4E70-B14D-445F19F5509D}" srcOrd="0" destOrd="0" presId="urn:microsoft.com/office/officeart/2011/layout/CircleProcess"/>
    <dgm:cxn modelId="{9604788D-BFA8-464E-8174-202A6E4A76E0}" type="presOf" srcId="{D3AD8E6F-EA8B-4615-B7E2-64672D0B17AB}" destId="{4E1FEF81-C1DF-49D2-8032-E8A2F9BE1BD2}" srcOrd="0" destOrd="0" presId="urn:microsoft.com/office/officeart/2011/layout/CircleProcess"/>
    <dgm:cxn modelId="{D7BAAAB6-8BA3-4799-B214-CE511237B673}" srcId="{6AD78C38-ED32-4D7B-8C1C-B4FE5BEE7BBF}" destId="{D3AD8E6F-EA8B-4615-B7E2-64672D0B17AB}" srcOrd="0" destOrd="0" parTransId="{C7B57653-DE78-4000-8916-446CBF3C15DD}" sibTransId="{9FD9A34C-EA92-4079-B434-72851019BD9E}"/>
    <dgm:cxn modelId="{9AACCDC6-BCEB-4140-B7FF-EE4F724C25E0}" type="presOf" srcId="{3E57E4BA-784D-48A7-BEEF-D560B0A6FCD8}" destId="{D81FDEEE-6C8F-4061-875B-DC2D367F80E4}" srcOrd="1" destOrd="0" presId="urn:microsoft.com/office/officeart/2011/layout/CircleProcess"/>
    <dgm:cxn modelId="{AFA2F6D6-F765-4BC7-89F4-BD464B716705}" type="presOf" srcId="{5CFCD78E-7BE4-450F-9AAE-9F75FA75217D}" destId="{34F21BAC-0BAE-4B58-A1CF-019DB40A4C91}" srcOrd="1" destOrd="0" presId="urn:microsoft.com/office/officeart/2011/layout/CircleProcess"/>
    <dgm:cxn modelId="{187F3933-CE1D-40AF-8064-2D35B7AC8824}" type="presParOf" srcId="{10293F30-980C-4E70-B14D-445F19F5509D}" destId="{6B5ED6EE-DA1C-422F-BD62-1F85E4E72EB5}" srcOrd="0" destOrd="0" presId="urn:microsoft.com/office/officeart/2011/layout/CircleProcess"/>
    <dgm:cxn modelId="{AF7CC9FF-EE04-4620-9E03-FC2E8271EB32}" type="presParOf" srcId="{6B5ED6EE-DA1C-422F-BD62-1F85E4E72EB5}" destId="{FC41DC9B-477B-4E1C-86CE-D0A435F557DA}" srcOrd="0" destOrd="0" presId="urn:microsoft.com/office/officeart/2011/layout/CircleProcess"/>
    <dgm:cxn modelId="{6D53CE64-387D-490D-B1C9-72E2E589029D}" type="presParOf" srcId="{10293F30-980C-4E70-B14D-445F19F5509D}" destId="{E2317EC7-39FC-47AD-B0D1-DAC8715016A6}" srcOrd="1" destOrd="0" presId="urn:microsoft.com/office/officeart/2011/layout/CircleProcess"/>
    <dgm:cxn modelId="{81D2E263-61F6-41B3-BF81-DA1409304DAE}" type="presParOf" srcId="{E2317EC7-39FC-47AD-B0D1-DAC8715016A6}" destId="{E86E4B39-62EE-4FAB-B642-D03992FC5635}" srcOrd="0" destOrd="0" presId="urn:microsoft.com/office/officeart/2011/layout/CircleProcess"/>
    <dgm:cxn modelId="{13FAD5E8-CFAD-42E0-AF3F-90C6112EC3B3}" type="presParOf" srcId="{10293F30-980C-4E70-B14D-445F19F5509D}" destId="{D81FDEEE-6C8F-4061-875B-DC2D367F80E4}" srcOrd="2" destOrd="0" presId="urn:microsoft.com/office/officeart/2011/layout/CircleProcess"/>
    <dgm:cxn modelId="{1C15E9B6-BC64-4268-8C84-E8677AA92BA4}" type="presParOf" srcId="{10293F30-980C-4E70-B14D-445F19F5509D}" destId="{78877847-DEB7-43BD-A51F-9FC6CE327800}" srcOrd="3" destOrd="0" presId="urn:microsoft.com/office/officeart/2011/layout/CircleProcess"/>
    <dgm:cxn modelId="{7E252E1E-C66B-4592-9AC0-DE1FB2F5D0C8}" type="presParOf" srcId="{78877847-DEB7-43BD-A51F-9FC6CE327800}" destId="{84891DF8-52C6-428F-9CA6-0E876689078E}" srcOrd="0" destOrd="0" presId="urn:microsoft.com/office/officeart/2011/layout/CircleProcess"/>
    <dgm:cxn modelId="{5D11B33F-856C-452B-95BA-D3BBE8067C8A}" type="presParOf" srcId="{10293F30-980C-4E70-B14D-445F19F5509D}" destId="{7B507A8E-7223-4C54-AEFF-FE12572007CD}" srcOrd="4" destOrd="0" presId="urn:microsoft.com/office/officeart/2011/layout/CircleProcess"/>
    <dgm:cxn modelId="{06BE7EA2-3793-4A92-9117-C86F930F9C58}" type="presParOf" srcId="{7B507A8E-7223-4C54-AEFF-FE12572007CD}" destId="{52555992-70DB-4184-A74E-74A23A131FB6}" srcOrd="0" destOrd="0" presId="urn:microsoft.com/office/officeart/2011/layout/CircleProcess"/>
    <dgm:cxn modelId="{79449238-ACEB-4501-976C-3D44314CD116}" type="presParOf" srcId="{10293F30-980C-4E70-B14D-445F19F5509D}" destId="{34F21BAC-0BAE-4B58-A1CF-019DB40A4C91}" srcOrd="5" destOrd="0" presId="urn:microsoft.com/office/officeart/2011/layout/CircleProcess"/>
    <dgm:cxn modelId="{FDA65EBB-3358-48FA-B71C-7DF30258901A}" type="presParOf" srcId="{10293F30-980C-4E70-B14D-445F19F5509D}" destId="{C3315B37-9164-4609-AE39-1C531DEC85B8}" srcOrd="6" destOrd="0" presId="urn:microsoft.com/office/officeart/2011/layout/CircleProcess"/>
    <dgm:cxn modelId="{C1234F2B-0DB4-49AA-97FC-66283AE23364}" type="presParOf" srcId="{C3315B37-9164-4609-AE39-1C531DEC85B8}" destId="{6CA8F29B-392E-4897-A84F-9DEB800DDC34}" srcOrd="0" destOrd="0" presId="urn:microsoft.com/office/officeart/2011/layout/CircleProcess"/>
    <dgm:cxn modelId="{D6E331EF-F496-4CF0-BCAF-A4A26CD9D31C}" type="presParOf" srcId="{10293F30-980C-4E70-B14D-445F19F5509D}" destId="{CD66ADBD-6C07-4C34-976E-A251F22895C7}" srcOrd="7" destOrd="0" presId="urn:microsoft.com/office/officeart/2011/layout/CircleProcess"/>
    <dgm:cxn modelId="{BE8145E0-4D08-44B1-A54E-8AACC7230E33}" type="presParOf" srcId="{CD66ADBD-6C07-4C34-976E-A251F22895C7}" destId="{A61B0AE7-1C03-422A-AA62-9FB2F4A1296F}" srcOrd="0" destOrd="0" presId="urn:microsoft.com/office/officeart/2011/layout/CircleProcess"/>
    <dgm:cxn modelId="{08DBF698-4A8B-4404-9F57-A871A8CE7B20}" type="presParOf" srcId="{10293F30-980C-4E70-B14D-445F19F5509D}" destId="{A7A7A286-3522-4CF1-8E1F-E28A6F226AAF}" srcOrd="8" destOrd="0" presId="urn:microsoft.com/office/officeart/2011/layout/CircleProcess"/>
    <dgm:cxn modelId="{1425EF22-CDA1-4170-9BD4-0BEE63FD4145}" type="presParOf" srcId="{10293F30-980C-4E70-B14D-445F19F5509D}" destId="{AFA8376B-778E-4FCE-965D-D717E5603144}" srcOrd="9" destOrd="0" presId="urn:microsoft.com/office/officeart/2011/layout/CircleProcess"/>
    <dgm:cxn modelId="{C4DC2B17-BF61-48FA-B246-FF4749ED4A54}" type="presParOf" srcId="{AFA8376B-778E-4FCE-965D-D717E5603144}" destId="{FD901389-EE17-4A5E-8EE1-09664DA2725D}" srcOrd="0" destOrd="0" presId="urn:microsoft.com/office/officeart/2011/layout/CircleProcess"/>
    <dgm:cxn modelId="{37099DD4-50BF-4D43-919C-7C242618D215}" type="presParOf" srcId="{10293F30-980C-4E70-B14D-445F19F5509D}" destId="{45DDBF95-A655-4D8A-9E48-D387B87E8B0F}" srcOrd="10" destOrd="0" presId="urn:microsoft.com/office/officeart/2011/layout/CircleProcess"/>
    <dgm:cxn modelId="{E1CE1AA8-4759-4B07-9576-25449599D90A}" type="presParOf" srcId="{45DDBF95-A655-4D8A-9E48-D387B87E8B0F}" destId="{4E1FEF81-C1DF-49D2-8032-E8A2F9BE1BD2}" srcOrd="0" destOrd="0" presId="urn:microsoft.com/office/officeart/2011/layout/CircleProcess"/>
    <dgm:cxn modelId="{4562BFDD-F943-4CCE-A8DD-E59C0DE92265}" type="presParOf" srcId="{10293F30-980C-4E70-B14D-445F19F5509D}" destId="{EFF19FBB-B65E-4018-B769-14343B07FD3A}" srcOrd="11" destOrd="0" presId="urn:microsoft.com/office/officeart/2011/layout/Circle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094C2E6-7ED2-48BC-A428-6F1D66741735}" type="doc">
      <dgm:prSet loTypeId="urn:microsoft.com/office/officeart/2008/layout/RadialCluster" loCatId="cycle" qsTypeId="urn:microsoft.com/office/officeart/2005/8/quickstyle/simple1" qsCatId="simple" csTypeId="urn:microsoft.com/office/officeart/2005/8/colors/accent1_2" csCatId="accent1" phldr="1"/>
      <dgm:spPr/>
      <dgm:t>
        <a:bodyPr/>
        <a:lstStyle/>
        <a:p>
          <a:endParaRPr lang="en-GB"/>
        </a:p>
      </dgm:t>
    </dgm:pt>
    <dgm:pt modelId="{232163C5-8B4E-49B2-BC7B-6865EBE72841}">
      <dgm:prSet phldrT="[Text]"/>
      <dgm:spPr/>
      <dgm:t>
        <a:bodyPr/>
        <a:lstStyle/>
        <a:p>
          <a:r>
            <a:rPr lang="en-GB" dirty="0"/>
            <a:t>Tri-Party Commercial Agreement</a:t>
          </a:r>
        </a:p>
      </dgm:t>
    </dgm:pt>
    <dgm:pt modelId="{23E00B17-463F-4860-AE19-FFE52ADED7CA}" type="parTrans" cxnId="{BD37A7C3-9D48-4A69-AD8C-04F99B07EF10}">
      <dgm:prSet/>
      <dgm:spPr/>
      <dgm:t>
        <a:bodyPr/>
        <a:lstStyle/>
        <a:p>
          <a:endParaRPr lang="en-GB"/>
        </a:p>
      </dgm:t>
    </dgm:pt>
    <dgm:pt modelId="{E9D64CE2-8AB7-4857-843A-8838ACD92227}" type="sibTrans" cxnId="{BD37A7C3-9D48-4A69-AD8C-04F99B07EF10}">
      <dgm:prSet/>
      <dgm:spPr/>
      <dgm:t>
        <a:bodyPr/>
        <a:lstStyle/>
        <a:p>
          <a:endParaRPr lang="en-GB"/>
        </a:p>
      </dgm:t>
    </dgm:pt>
    <dgm:pt modelId="{ACEE817D-7AC3-4DF3-BD4B-DB05E7C132C0}">
      <dgm:prSet phldrT="[Text]"/>
      <dgm:spPr/>
      <dgm:t>
        <a:bodyPr/>
        <a:lstStyle/>
        <a:p>
          <a:r>
            <a:rPr lang="en-GB" dirty="0"/>
            <a:t>NGESO</a:t>
          </a:r>
        </a:p>
      </dgm:t>
    </dgm:pt>
    <dgm:pt modelId="{8C2F1099-831F-43C8-8E65-687546602699}" type="parTrans" cxnId="{4D82E84E-04AC-4F1E-8F6C-056A480267F7}">
      <dgm:prSet/>
      <dgm:spPr/>
      <dgm:t>
        <a:bodyPr/>
        <a:lstStyle/>
        <a:p>
          <a:endParaRPr lang="en-GB"/>
        </a:p>
      </dgm:t>
    </dgm:pt>
    <dgm:pt modelId="{5A225A42-B9A6-47E4-B77B-7EB4CFB68286}" type="sibTrans" cxnId="{4D82E84E-04AC-4F1E-8F6C-056A480267F7}">
      <dgm:prSet/>
      <dgm:spPr/>
      <dgm:t>
        <a:bodyPr/>
        <a:lstStyle/>
        <a:p>
          <a:endParaRPr lang="en-GB"/>
        </a:p>
      </dgm:t>
    </dgm:pt>
    <dgm:pt modelId="{D599BE9F-9DCE-4D60-840B-0D1550AD989C}">
      <dgm:prSet phldrT="[Text]"/>
      <dgm:spPr/>
      <dgm:t>
        <a:bodyPr/>
        <a:lstStyle/>
        <a:p>
          <a:r>
            <a:rPr lang="en-GB" dirty="0"/>
            <a:t>DER</a:t>
          </a:r>
        </a:p>
      </dgm:t>
    </dgm:pt>
    <dgm:pt modelId="{1F479176-4F9F-4FFF-B98F-57BCBB9AB590}" type="parTrans" cxnId="{4D8AB55C-A58E-491C-A941-537EF01B4593}">
      <dgm:prSet/>
      <dgm:spPr/>
      <dgm:t>
        <a:bodyPr/>
        <a:lstStyle/>
        <a:p>
          <a:endParaRPr lang="en-GB"/>
        </a:p>
      </dgm:t>
    </dgm:pt>
    <dgm:pt modelId="{A22D820D-C0AB-4BC2-905B-F6ECBD6BD1C6}" type="sibTrans" cxnId="{4D8AB55C-A58E-491C-A941-537EF01B4593}">
      <dgm:prSet/>
      <dgm:spPr/>
      <dgm:t>
        <a:bodyPr/>
        <a:lstStyle/>
        <a:p>
          <a:endParaRPr lang="en-GB"/>
        </a:p>
      </dgm:t>
    </dgm:pt>
    <dgm:pt modelId="{FF049928-275B-469C-9401-E64A02133897}">
      <dgm:prSet phldrT="[Text]"/>
      <dgm:spPr/>
      <dgm:t>
        <a:bodyPr/>
        <a:lstStyle/>
        <a:p>
          <a:r>
            <a:rPr lang="en-GB" dirty="0"/>
            <a:t>DNO</a:t>
          </a:r>
        </a:p>
      </dgm:t>
    </dgm:pt>
    <dgm:pt modelId="{4DFD11DC-0E7E-4272-940C-8890AD03618A}" type="parTrans" cxnId="{151E5105-C63E-4A2D-9DB0-FA4B1E56CFD6}">
      <dgm:prSet/>
      <dgm:spPr/>
      <dgm:t>
        <a:bodyPr/>
        <a:lstStyle/>
        <a:p>
          <a:endParaRPr lang="en-GB"/>
        </a:p>
      </dgm:t>
    </dgm:pt>
    <dgm:pt modelId="{1A089DAB-4789-47B1-BD67-38A8E0CC8133}" type="sibTrans" cxnId="{151E5105-C63E-4A2D-9DB0-FA4B1E56CFD6}">
      <dgm:prSet/>
      <dgm:spPr/>
      <dgm:t>
        <a:bodyPr/>
        <a:lstStyle/>
        <a:p>
          <a:endParaRPr lang="en-GB"/>
        </a:p>
      </dgm:t>
    </dgm:pt>
    <dgm:pt modelId="{F1B837BA-F47B-480C-952C-FB1161171709}" type="pres">
      <dgm:prSet presAssocID="{B094C2E6-7ED2-48BC-A428-6F1D66741735}" presName="Name0" presStyleCnt="0">
        <dgm:presLayoutVars>
          <dgm:chMax val="1"/>
          <dgm:chPref val="1"/>
          <dgm:dir/>
          <dgm:animOne val="branch"/>
          <dgm:animLvl val="lvl"/>
        </dgm:presLayoutVars>
      </dgm:prSet>
      <dgm:spPr/>
    </dgm:pt>
    <dgm:pt modelId="{957B9300-4AB0-4818-A83B-73AB78A692C3}" type="pres">
      <dgm:prSet presAssocID="{232163C5-8B4E-49B2-BC7B-6865EBE72841}" presName="singleCycle" presStyleCnt="0"/>
      <dgm:spPr/>
    </dgm:pt>
    <dgm:pt modelId="{10D2E7D5-5C71-4969-B378-80146AD32B92}" type="pres">
      <dgm:prSet presAssocID="{232163C5-8B4E-49B2-BC7B-6865EBE72841}" presName="singleCenter" presStyleLbl="node1" presStyleIdx="0" presStyleCnt="4">
        <dgm:presLayoutVars>
          <dgm:chMax val="7"/>
          <dgm:chPref val="7"/>
        </dgm:presLayoutVars>
      </dgm:prSet>
      <dgm:spPr/>
    </dgm:pt>
    <dgm:pt modelId="{2C77B5F0-AFA2-4259-915C-6B65A468EFD2}" type="pres">
      <dgm:prSet presAssocID="{8C2F1099-831F-43C8-8E65-687546602699}" presName="Name56" presStyleLbl="parChTrans1D2" presStyleIdx="0" presStyleCnt="3"/>
      <dgm:spPr/>
    </dgm:pt>
    <dgm:pt modelId="{0AE6B657-2F38-4A26-BB78-3A543005720F}" type="pres">
      <dgm:prSet presAssocID="{ACEE817D-7AC3-4DF3-BD4B-DB05E7C132C0}" presName="text0" presStyleLbl="node1" presStyleIdx="1" presStyleCnt="4">
        <dgm:presLayoutVars>
          <dgm:bulletEnabled val="1"/>
        </dgm:presLayoutVars>
      </dgm:prSet>
      <dgm:spPr/>
    </dgm:pt>
    <dgm:pt modelId="{6624DE1E-FF97-4794-85F5-DE96601E0876}" type="pres">
      <dgm:prSet presAssocID="{1F479176-4F9F-4FFF-B98F-57BCBB9AB590}" presName="Name56" presStyleLbl="parChTrans1D2" presStyleIdx="1" presStyleCnt="3"/>
      <dgm:spPr/>
    </dgm:pt>
    <dgm:pt modelId="{A5A7EE4E-FEE5-4BD2-95D2-24FBA26C5358}" type="pres">
      <dgm:prSet presAssocID="{D599BE9F-9DCE-4D60-840B-0D1550AD989C}" presName="text0" presStyleLbl="node1" presStyleIdx="2" presStyleCnt="4">
        <dgm:presLayoutVars>
          <dgm:bulletEnabled val="1"/>
        </dgm:presLayoutVars>
      </dgm:prSet>
      <dgm:spPr/>
    </dgm:pt>
    <dgm:pt modelId="{865FEEF9-4AF2-453E-9347-865ABFB8BBBD}" type="pres">
      <dgm:prSet presAssocID="{4DFD11DC-0E7E-4272-940C-8890AD03618A}" presName="Name56" presStyleLbl="parChTrans1D2" presStyleIdx="2" presStyleCnt="3"/>
      <dgm:spPr/>
    </dgm:pt>
    <dgm:pt modelId="{BB233505-5371-4E23-86A6-CDD724659952}" type="pres">
      <dgm:prSet presAssocID="{FF049928-275B-469C-9401-E64A02133897}" presName="text0" presStyleLbl="node1" presStyleIdx="3" presStyleCnt="4">
        <dgm:presLayoutVars>
          <dgm:bulletEnabled val="1"/>
        </dgm:presLayoutVars>
      </dgm:prSet>
      <dgm:spPr/>
    </dgm:pt>
  </dgm:ptLst>
  <dgm:cxnLst>
    <dgm:cxn modelId="{151E5105-C63E-4A2D-9DB0-FA4B1E56CFD6}" srcId="{232163C5-8B4E-49B2-BC7B-6865EBE72841}" destId="{FF049928-275B-469C-9401-E64A02133897}" srcOrd="2" destOrd="0" parTransId="{4DFD11DC-0E7E-4272-940C-8890AD03618A}" sibTransId="{1A089DAB-4789-47B1-BD67-38A8E0CC8133}"/>
    <dgm:cxn modelId="{26BA362E-FE3A-430F-8677-908C7F467501}" type="presOf" srcId="{ACEE817D-7AC3-4DF3-BD4B-DB05E7C132C0}" destId="{0AE6B657-2F38-4A26-BB78-3A543005720F}" srcOrd="0" destOrd="0" presId="urn:microsoft.com/office/officeart/2008/layout/RadialCluster"/>
    <dgm:cxn modelId="{4D8AB55C-A58E-491C-A941-537EF01B4593}" srcId="{232163C5-8B4E-49B2-BC7B-6865EBE72841}" destId="{D599BE9F-9DCE-4D60-840B-0D1550AD989C}" srcOrd="1" destOrd="0" parTransId="{1F479176-4F9F-4FFF-B98F-57BCBB9AB590}" sibTransId="{A22D820D-C0AB-4BC2-905B-F6ECBD6BD1C6}"/>
    <dgm:cxn modelId="{65D21D43-54AD-4D16-AE92-C9B58555271D}" type="presOf" srcId="{8C2F1099-831F-43C8-8E65-687546602699}" destId="{2C77B5F0-AFA2-4259-915C-6B65A468EFD2}" srcOrd="0" destOrd="0" presId="urn:microsoft.com/office/officeart/2008/layout/RadialCluster"/>
    <dgm:cxn modelId="{4D82E84E-04AC-4F1E-8F6C-056A480267F7}" srcId="{232163C5-8B4E-49B2-BC7B-6865EBE72841}" destId="{ACEE817D-7AC3-4DF3-BD4B-DB05E7C132C0}" srcOrd="0" destOrd="0" parTransId="{8C2F1099-831F-43C8-8E65-687546602699}" sibTransId="{5A225A42-B9A6-47E4-B77B-7EB4CFB68286}"/>
    <dgm:cxn modelId="{68AA7775-A745-42A2-A42D-3C2C3B564111}" type="presOf" srcId="{232163C5-8B4E-49B2-BC7B-6865EBE72841}" destId="{10D2E7D5-5C71-4969-B378-80146AD32B92}" srcOrd="0" destOrd="0" presId="urn:microsoft.com/office/officeart/2008/layout/RadialCluster"/>
    <dgm:cxn modelId="{691BAC7A-3671-4C93-8F7B-FA7C4B18AA4B}" type="presOf" srcId="{D599BE9F-9DCE-4D60-840B-0D1550AD989C}" destId="{A5A7EE4E-FEE5-4BD2-95D2-24FBA26C5358}" srcOrd="0" destOrd="0" presId="urn:microsoft.com/office/officeart/2008/layout/RadialCluster"/>
    <dgm:cxn modelId="{451DD3AB-69AF-48AC-9F1B-AB02B832F284}" type="presOf" srcId="{B094C2E6-7ED2-48BC-A428-6F1D66741735}" destId="{F1B837BA-F47B-480C-952C-FB1161171709}" srcOrd="0" destOrd="0" presId="urn:microsoft.com/office/officeart/2008/layout/RadialCluster"/>
    <dgm:cxn modelId="{D6FD57AF-EDE9-477F-9C17-29A64329A88D}" type="presOf" srcId="{1F479176-4F9F-4FFF-B98F-57BCBB9AB590}" destId="{6624DE1E-FF97-4794-85F5-DE96601E0876}" srcOrd="0" destOrd="0" presId="urn:microsoft.com/office/officeart/2008/layout/RadialCluster"/>
    <dgm:cxn modelId="{BD37A7C3-9D48-4A69-AD8C-04F99B07EF10}" srcId="{B094C2E6-7ED2-48BC-A428-6F1D66741735}" destId="{232163C5-8B4E-49B2-BC7B-6865EBE72841}" srcOrd="0" destOrd="0" parTransId="{23E00B17-463F-4860-AE19-FFE52ADED7CA}" sibTransId="{E9D64CE2-8AB7-4857-843A-8838ACD92227}"/>
    <dgm:cxn modelId="{E7D236EE-02A6-41B8-B9E6-3DE2CB34DD44}" type="presOf" srcId="{4DFD11DC-0E7E-4272-940C-8890AD03618A}" destId="{865FEEF9-4AF2-453E-9347-865ABFB8BBBD}" srcOrd="0" destOrd="0" presId="urn:microsoft.com/office/officeart/2008/layout/RadialCluster"/>
    <dgm:cxn modelId="{678CC8F6-5CE8-4369-85D4-E0C0145B886E}" type="presOf" srcId="{FF049928-275B-469C-9401-E64A02133897}" destId="{BB233505-5371-4E23-86A6-CDD724659952}" srcOrd="0" destOrd="0" presId="urn:microsoft.com/office/officeart/2008/layout/RadialCluster"/>
    <dgm:cxn modelId="{E5C8DB3E-38D9-4CB1-B726-A6926EAF8E5A}" type="presParOf" srcId="{F1B837BA-F47B-480C-952C-FB1161171709}" destId="{957B9300-4AB0-4818-A83B-73AB78A692C3}" srcOrd="0" destOrd="0" presId="urn:microsoft.com/office/officeart/2008/layout/RadialCluster"/>
    <dgm:cxn modelId="{C27452BC-1901-4495-A1F5-6DCF9AA79DE0}" type="presParOf" srcId="{957B9300-4AB0-4818-A83B-73AB78A692C3}" destId="{10D2E7D5-5C71-4969-B378-80146AD32B92}" srcOrd="0" destOrd="0" presId="urn:microsoft.com/office/officeart/2008/layout/RadialCluster"/>
    <dgm:cxn modelId="{835EE863-1157-4128-B648-8ED47C5F7E3E}" type="presParOf" srcId="{957B9300-4AB0-4818-A83B-73AB78A692C3}" destId="{2C77B5F0-AFA2-4259-915C-6B65A468EFD2}" srcOrd="1" destOrd="0" presId="urn:microsoft.com/office/officeart/2008/layout/RadialCluster"/>
    <dgm:cxn modelId="{47D77341-6873-47D4-B27A-CEC3748BD7D0}" type="presParOf" srcId="{957B9300-4AB0-4818-A83B-73AB78A692C3}" destId="{0AE6B657-2F38-4A26-BB78-3A543005720F}" srcOrd="2" destOrd="0" presId="urn:microsoft.com/office/officeart/2008/layout/RadialCluster"/>
    <dgm:cxn modelId="{8D56FF3F-1B46-47A3-ABC4-0035270D1A78}" type="presParOf" srcId="{957B9300-4AB0-4818-A83B-73AB78A692C3}" destId="{6624DE1E-FF97-4794-85F5-DE96601E0876}" srcOrd="3" destOrd="0" presId="urn:microsoft.com/office/officeart/2008/layout/RadialCluster"/>
    <dgm:cxn modelId="{32547523-C96B-4AA0-BF80-B5D9E01484B9}" type="presParOf" srcId="{957B9300-4AB0-4818-A83B-73AB78A692C3}" destId="{A5A7EE4E-FEE5-4BD2-95D2-24FBA26C5358}" srcOrd="4" destOrd="0" presId="urn:microsoft.com/office/officeart/2008/layout/RadialCluster"/>
    <dgm:cxn modelId="{6A4B81D1-2412-4C02-9830-6EFE6AC21AFC}" type="presParOf" srcId="{957B9300-4AB0-4818-A83B-73AB78A692C3}" destId="{865FEEF9-4AF2-453E-9347-865ABFB8BBBD}" srcOrd="5" destOrd="0" presId="urn:microsoft.com/office/officeart/2008/layout/RadialCluster"/>
    <dgm:cxn modelId="{10DB6A64-6E9C-4CB0-BE49-6AD48C92FA9B}" type="presParOf" srcId="{957B9300-4AB0-4818-A83B-73AB78A692C3}" destId="{BB233505-5371-4E23-86A6-CDD724659952}" srcOrd="6" destOrd="0" presId="urn:microsoft.com/office/officeart/2008/layout/Radial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0758B12-2A2E-414B-A680-C8ECC7F9BA60}" type="doc">
      <dgm:prSet loTypeId="urn:microsoft.com/office/officeart/2005/8/layout/process2" loCatId="process" qsTypeId="urn:microsoft.com/office/officeart/2005/8/quickstyle/simple1" qsCatId="simple" csTypeId="urn:microsoft.com/office/officeart/2005/8/colors/accent1_2" csCatId="accent1" phldr="1"/>
      <dgm:spPr/>
    </dgm:pt>
    <dgm:pt modelId="{3A33F373-3180-471A-80BE-678726E0D5F7}">
      <dgm:prSet phldrT="[Text]"/>
      <dgm:spPr/>
      <dgm:t>
        <a:bodyPr/>
        <a:lstStyle/>
        <a:p>
          <a:r>
            <a:rPr lang="en-GB" dirty="0"/>
            <a:t>NGESO updates Bilateral Connection Agreement (BCA)  with basic Visibility and Control terms and conditions</a:t>
          </a:r>
        </a:p>
      </dgm:t>
    </dgm:pt>
    <dgm:pt modelId="{A7CF6E30-E64D-4F22-AA13-3989A3E701AD}" type="parTrans" cxnId="{983B81FB-6C6F-4C25-8DC4-9066E764FEA1}">
      <dgm:prSet/>
      <dgm:spPr/>
      <dgm:t>
        <a:bodyPr/>
        <a:lstStyle/>
        <a:p>
          <a:endParaRPr lang="en-GB"/>
        </a:p>
      </dgm:t>
    </dgm:pt>
    <dgm:pt modelId="{20CC7B1D-7EC9-493A-A047-30E51624DC62}" type="sibTrans" cxnId="{983B81FB-6C6F-4C25-8DC4-9066E764FEA1}">
      <dgm:prSet/>
      <dgm:spPr/>
      <dgm:t>
        <a:bodyPr/>
        <a:lstStyle/>
        <a:p>
          <a:endParaRPr lang="en-GB"/>
        </a:p>
      </dgm:t>
    </dgm:pt>
    <dgm:pt modelId="{6A887EF3-F9BD-4AD9-AF69-54055C487C35}">
      <dgm:prSet phldrT="[Text]"/>
      <dgm:spPr/>
      <dgm:t>
        <a:bodyPr/>
        <a:lstStyle/>
        <a:p>
          <a:r>
            <a:rPr lang="en-GB" dirty="0"/>
            <a:t>DNO updates BCA with DER with appropriate V+C terms and conditions</a:t>
          </a:r>
        </a:p>
      </dgm:t>
    </dgm:pt>
    <dgm:pt modelId="{E1EC2558-1564-456B-9191-8E89B72A219B}" type="parTrans" cxnId="{643FE510-DEA2-4804-89B9-FFC17EF9636D}">
      <dgm:prSet/>
      <dgm:spPr/>
      <dgm:t>
        <a:bodyPr/>
        <a:lstStyle/>
        <a:p>
          <a:endParaRPr lang="en-GB"/>
        </a:p>
      </dgm:t>
    </dgm:pt>
    <dgm:pt modelId="{807F94DE-2A41-4F0D-83BF-20C1CFE692E0}" type="sibTrans" cxnId="{643FE510-DEA2-4804-89B9-FFC17EF9636D}">
      <dgm:prSet/>
      <dgm:spPr/>
      <dgm:t>
        <a:bodyPr/>
        <a:lstStyle/>
        <a:p>
          <a:endParaRPr lang="en-GB"/>
        </a:p>
      </dgm:t>
    </dgm:pt>
    <dgm:pt modelId="{CA218208-7C72-43E6-9CEB-FC13D8D94008}">
      <dgm:prSet phldrT="[Text]"/>
      <dgm:spPr/>
      <dgm:t>
        <a:bodyPr/>
        <a:lstStyle/>
        <a:p>
          <a:r>
            <a:rPr lang="en-GB" dirty="0"/>
            <a:t>DER sign onto technical conditions as part of their DNO BCA</a:t>
          </a:r>
        </a:p>
      </dgm:t>
    </dgm:pt>
    <dgm:pt modelId="{83D853D3-CF49-4A72-A7EC-3611A7E2F1A1}" type="parTrans" cxnId="{2821B157-06E8-46A9-90F9-FE7B4B7F80C4}">
      <dgm:prSet/>
      <dgm:spPr/>
      <dgm:t>
        <a:bodyPr/>
        <a:lstStyle/>
        <a:p>
          <a:endParaRPr lang="en-GB"/>
        </a:p>
      </dgm:t>
    </dgm:pt>
    <dgm:pt modelId="{B219CEFD-7B8A-4281-A0F8-94947D80EB4F}" type="sibTrans" cxnId="{2821B157-06E8-46A9-90F9-FE7B4B7F80C4}">
      <dgm:prSet/>
      <dgm:spPr/>
      <dgm:t>
        <a:bodyPr/>
        <a:lstStyle/>
        <a:p>
          <a:endParaRPr lang="en-GB"/>
        </a:p>
      </dgm:t>
    </dgm:pt>
    <dgm:pt modelId="{8BF48298-B044-47AE-AAC3-002167DBE57F}" type="pres">
      <dgm:prSet presAssocID="{F0758B12-2A2E-414B-A680-C8ECC7F9BA60}" presName="linearFlow" presStyleCnt="0">
        <dgm:presLayoutVars>
          <dgm:resizeHandles val="exact"/>
        </dgm:presLayoutVars>
      </dgm:prSet>
      <dgm:spPr/>
    </dgm:pt>
    <dgm:pt modelId="{AA6A1405-A17E-4B27-AF4E-48A8B980C34C}" type="pres">
      <dgm:prSet presAssocID="{3A33F373-3180-471A-80BE-678726E0D5F7}" presName="node" presStyleLbl="node1" presStyleIdx="0" presStyleCnt="3">
        <dgm:presLayoutVars>
          <dgm:bulletEnabled val="1"/>
        </dgm:presLayoutVars>
      </dgm:prSet>
      <dgm:spPr/>
    </dgm:pt>
    <dgm:pt modelId="{05510B8E-79D8-40F7-AD5C-0B9A2A4A705E}" type="pres">
      <dgm:prSet presAssocID="{20CC7B1D-7EC9-493A-A047-30E51624DC62}" presName="sibTrans" presStyleLbl="sibTrans2D1" presStyleIdx="0" presStyleCnt="2"/>
      <dgm:spPr/>
    </dgm:pt>
    <dgm:pt modelId="{A622323B-BB28-4506-90D0-A56341F639D7}" type="pres">
      <dgm:prSet presAssocID="{20CC7B1D-7EC9-493A-A047-30E51624DC62}" presName="connectorText" presStyleLbl="sibTrans2D1" presStyleIdx="0" presStyleCnt="2"/>
      <dgm:spPr/>
    </dgm:pt>
    <dgm:pt modelId="{5089D8B1-750E-4B44-9BA5-74F8CAE21F54}" type="pres">
      <dgm:prSet presAssocID="{6A887EF3-F9BD-4AD9-AF69-54055C487C35}" presName="node" presStyleLbl="node1" presStyleIdx="1" presStyleCnt="3">
        <dgm:presLayoutVars>
          <dgm:bulletEnabled val="1"/>
        </dgm:presLayoutVars>
      </dgm:prSet>
      <dgm:spPr/>
    </dgm:pt>
    <dgm:pt modelId="{6941DE5E-9E50-4DF5-9C94-0809D5B2DAB8}" type="pres">
      <dgm:prSet presAssocID="{807F94DE-2A41-4F0D-83BF-20C1CFE692E0}" presName="sibTrans" presStyleLbl="sibTrans2D1" presStyleIdx="1" presStyleCnt="2"/>
      <dgm:spPr/>
    </dgm:pt>
    <dgm:pt modelId="{4C9F61D5-5BAC-4057-8BFC-581D1A2111DE}" type="pres">
      <dgm:prSet presAssocID="{807F94DE-2A41-4F0D-83BF-20C1CFE692E0}" presName="connectorText" presStyleLbl="sibTrans2D1" presStyleIdx="1" presStyleCnt="2"/>
      <dgm:spPr/>
    </dgm:pt>
    <dgm:pt modelId="{BB24CE96-B266-441B-96C7-4313A9C13416}" type="pres">
      <dgm:prSet presAssocID="{CA218208-7C72-43E6-9CEB-FC13D8D94008}" presName="node" presStyleLbl="node1" presStyleIdx="2" presStyleCnt="3">
        <dgm:presLayoutVars>
          <dgm:bulletEnabled val="1"/>
        </dgm:presLayoutVars>
      </dgm:prSet>
      <dgm:spPr/>
    </dgm:pt>
  </dgm:ptLst>
  <dgm:cxnLst>
    <dgm:cxn modelId="{643FE510-DEA2-4804-89B9-FFC17EF9636D}" srcId="{F0758B12-2A2E-414B-A680-C8ECC7F9BA60}" destId="{6A887EF3-F9BD-4AD9-AF69-54055C487C35}" srcOrd="1" destOrd="0" parTransId="{E1EC2558-1564-456B-9191-8E89B72A219B}" sibTransId="{807F94DE-2A41-4F0D-83BF-20C1CFE692E0}"/>
    <dgm:cxn modelId="{8AC29411-9129-45AA-AFA4-092CF20C62EE}" type="presOf" srcId="{3A33F373-3180-471A-80BE-678726E0D5F7}" destId="{AA6A1405-A17E-4B27-AF4E-48A8B980C34C}" srcOrd="0" destOrd="0" presId="urn:microsoft.com/office/officeart/2005/8/layout/process2"/>
    <dgm:cxn modelId="{587BA02A-8DC8-4AAB-B15B-16575B5F72EB}" type="presOf" srcId="{CA218208-7C72-43E6-9CEB-FC13D8D94008}" destId="{BB24CE96-B266-441B-96C7-4313A9C13416}" srcOrd="0" destOrd="0" presId="urn:microsoft.com/office/officeart/2005/8/layout/process2"/>
    <dgm:cxn modelId="{65983A6F-6D08-4E42-B0A2-B125D4E286E7}" type="presOf" srcId="{6A887EF3-F9BD-4AD9-AF69-54055C487C35}" destId="{5089D8B1-750E-4B44-9BA5-74F8CAE21F54}" srcOrd="0" destOrd="0" presId="urn:microsoft.com/office/officeart/2005/8/layout/process2"/>
    <dgm:cxn modelId="{2821B157-06E8-46A9-90F9-FE7B4B7F80C4}" srcId="{F0758B12-2A2E-414B-A680-C8ECC7F9BA60}" destId="{CA218208-7C72-43E6-9CEB-FC13D8D94008}" srcOrd="2" destOrd="0" parTransId="{83D853D3-CF49-4A72-A7EC-3611A7E2F1A1}" sibTransId="{B219CEFD-7B8A-4281-A0F8-94947D80EB4F}"/>
    <dgm:cxn modelId="{5FFA27C9-91CA-4121-9F08-F5D5B3D54538}" type="presOf" srcId="{20CC7B1D-7EC9-493A-A047-30E51624DC62}" destId="{A622323B-BB28-4506-90D0-A56341F639D7}" srcOrd="1" destOrd="0" presId="urn:microsoft.com/office/officeart/2005/8/layout/process2"/>
    <dgm:cxn modelId="{86E147CD-0EE8-4C23-8523-A136C8DFD6D4}" type="presOf" srcId="{20CC7B1D-7EC9-493A-A047-30E51624DC62}" destId="{05510B8E-79D8-40F7-AD5C-0B9A2A4A705E}" srcOrd="0" destOrd="0" presId="urn:microsoft.com/office/officeart/2005/8/layout/process2"/>
    <dgm:cxn modelId="{765FFAD7-D2FA-4BD4-951A-0B813CA2145C}" type="presOf" srcId="{807F94DE-2A41-4F0D-83BF-20C1CFE692E0}" destId="{4C9F61D5-5BAC-4057-8BFC-581D1A2111DE}" srcOrd="1" destOrd="0" presId="urn:microsoft.com/office/officeart/2005/8/layout/process2"/>
    <dgm:cxn modelId="{F27F62E9-9AAD-464A-9D31-855D78599B61}" type="presOf" srcId="{F0758B12-2A2E-414B-A680-C8ECC7F9BA60}" destId="{8BF48298-B044-47AE-AAC3-002167DBE57F}" srcOrd="0" destOrd="0" presId="urn:microsoft.com/office/officeart/2005/8/layout/process2"/>
    <dgm:cxn modelId="{38F8EEEC-3132-4A0D-A28A-E4970CDEB4BC}" type="presOf" srcId="{807F94DE-2A41-4F0D-83BF-20C1CFE692E0}" destId="{6941DE5E-9E50-4DF5-9C94-0809D5B2DAB8}" srcOrd="0" destOrd="0" presId="urn:microsoft.com/office/officeart/2005/8/layout/process2"/>
    <dgm:cxn modelId="{983B81FB-6C6F-4C25-8DC4-9066E764FEA1}" srcId="{F0758B12-2A2E-414B-A680-C8ECC7F9BA60}" destId="{3A33F373-3180-471A-80BE-678726E0D5F7}" srcOrd="0" destOrd="0" parTransId="{A7CF6E30-E64D-4F22-AA13-3989A3E701AD}" sibTransId="{20CC7B1D-7EC9-493A-A047-30E51624DC62}"/>
    <dgm:cxn modelId="{E5E08014-CDAF-4BB3-AE25-EB6BFC1E2ED4}" type="presParOf" srcId="{8BF48298-B044-47AE-AAC3-002167DBE57F}" destId="{AA6A1405-A17E-4B27-AF4E-48A8B980C34C}" srcOrd="0" destOrd="0" presId="urn:microsoft.com/office/officeart/2005/8/layout/process2"/>
    <dgm:cxn modelId="{938541DD-B453-4BF3-9826-1CBEB64E4BE5}" type="presParOf" srcId="{8BF48298-B044-47AE-AAC3-002167DBE57F}" destId="{05510B8E-79D8-40F7-AD5C-0B9A2A4A705E}" srcOrd="1" destOrd="0" presId="urn:microsoft.com/office/officeart/2005/8/layout/process2"/>
    <dgm:cxn modelId="{43B6B45E-77DE-4E5A-AAFC-8DB061E0B580}" type="presParOf" srcId="{05510B8E-79D8-40F7-AD5C-0B9A2A4A705E}" destId="{A622323B-BB28-4506-90D0-A56341F639D7}" srcOrd="0" destOrd="0" presId="urn:microsoft.com/office/officeart/2005/8/layout/process2"/>
    <dgm:cxn modelId="{25A4ABFA-BD14-4136-AF89-4479BF8D697E}" type="presParOf" srcId="{8BF48298-B044-47AE-AAC3-002167DBE57F}" destId="{5089D8B1-750E-4B44-9BA5-74F8CAE21F54}" srcOrd="2" destOrd="0" presId="urn:microsoft.com/office/officeart/2005/8/layout/process2"/>
    <dgm:cxn modelId="{DFDDBAA0-2CAA-4373-8A86-1AFBABC281DA}" type="presParOf" srcId="{8BF48298-B044-47AE-AAC3-002167DBE57F}" destId="{6941DE5E-9E50-4DF5-9C94-0809D5B2DAB8}" srcOrd="3" destOrd="0" presId="urn:microsoft.com/office/officeart/2005/8/layout/process2"/>
    <dgm:cxn modelId="{32DFFB05-ECCA-43EB-896A-C2923C3FBB02}" type="presParOf" srcId="{6941DE5E-9E50-4DF5-9C94-0809D5B2DAB8}" destId="{4C9F61D5-5BAC-4057-8BFC-581D1A2111DE}" srcOrd="0" destOrd="0" presId="urn:microsoft.com/office/officeart/2005/8/layout/process2"/>
    <dgm:cxn modelId="{1D234DDA-723E-405E-A6AA-A7402A5C11EE}" type="presParOf" srcId="{8BF48298-B044-47AE-AAC3-002167DBE57F}" destId="{BB24CE96-B266-441B-96C7-4313A9C13416}" srcOrd="4" destOrd="0" presId="urn:microsoft.com/office/officeart/2005/8/layout/process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41DC9B-477B-4E1C-86CE-D0A435F557DA}">
      <dsp:nvSpPr>
        <dsp:cNvPr id="0" name=""/>
        <dsp:cNvSpPr/>
      </dsp:nvSpPr>
      <dsp:spPr>
        <a:xfrm>
          <a:off x="5406260" y="592603"/>
          <a:ext cx="1570001" cy="1570081"/>
        </a:xfrm>
        <a:prstGeom prst="ellipse">
          <a:avLst/>
        </a:prstGeom>
        <a:solidFill>
          <a:srgbClr val="6A2C91"/>
        </a:solidFill>
        <a:ln w="12700" cap="flat" cmpd="sng" algn="ctr">
          <a:solidFill>
            <a:schemeClr val="bg1">
              <a:alpha val="9100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86E4B39-62EE-4FAB-B642-D03992FC5635}">
      <dsp:nvSpPr>
        <dsp:cNvPr id="0" name=""/>
        <dsp:cNvSpPr/>
      </dsp:nvSpPr>
      <dsp:spPr>
        <a:xfrm>
          <a:off x="5458772" y="644948"/>
          <a:ext cx="1465648" cy="1465391"/>
        </a:xfrm>
        <a:prstGeom prst="ellipse">
          <a:avLst/>
        </a:prstGeom>
        <a:solidFill>
          <a:schemeClr val="lt1">
            <a:alpha val="90000"/>
            <a:hueOff val="0"/>
            <a:satOff val="0"/>
            <a:lumOff val="0"/>
            <a:alphaOff val="0"/>
          </a:schemeClr>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GB" sz="1200" kern="1200"/>
            <a:t>Most economic outcome taken forward to implementation</a:t>
          </a:r>
        </a:p>
      </dsp:txBody>
      <dsp:txXfrm>
        <a:off x="5668151" y="854329"/>
        <a:ext cx="1046892" cy="1046629"/>
      </dsp:txXfrm>
    </dsp:sp>
    <dsp:sp modelId="{84891DF8-52C6-428F-9CA6-0E876689078E}">
      <dsp:nvSpPr>
        <dsp:cNvPr id="0" name=""/>
        <dsp:cNvSpPr/>
      </dsp:nvSpPr>
      <dsp:spPr>
        <a:xfrm rot="2700000">
          <a:off x="3777000" y="592492"/>
          <a:ext cx="1570027" cy="1570027"/>
        </a:xfrm>
        <a:prstGeom prst="teardrop">
          <a:avLst>
            <a:gd name="adj" fmla="val 100000"/>
          </a:avLst>
        </a:prstGeom>
        <a:solidFill>
          <a:srgbClr val="6A2C91"/>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2555992-70DB-4184-A74E-74A23A131FB6}">
      <dsp:nvSpPr>
        <dsp:cNvPr id="0" name=""/>
        <dsp:cNvSpPr/>
      </dsp:nvSpPr>
      <dsp:spPr>
        <a:xfrm>
          <a:off x="3836258" y="644948"/>
          <a:ext cx="1465648" cy="1465391"/>
        </a:xfrm>
        <a:prstGeom prst="ellipse">
          <a:avLst/>
        </a:prstGeom>
        <a:solidFill>
          <a:schemeClr val="lt1">
            <a:alpha val="90000"/>
            <a:hueOff val="0"/>
            <a:satOff val="0"/>
            <a:lumOff val="0"/>
            <a:alphaOff val="0"/>
          </a:schemeClr>
        </a:solidFill>
        <a:ln w="12700" cap="flat" cmpd="sng" algn="ctr">
          <a:solidFill>
            <a:schemeClr val="bg1">
              <a:alpha val="91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GB" sz="1200" kern="1200"/>
            <a:t>Cost Benefit Analysis of build / no build solutions</a:t>
          </a:r>
        </a:p>
      </dsp:txBody>
      <dsp:txXfrm>
        <a:off x="4045636" y="854329"/>
        <a:ext cx="1046892" cy="1046629"/>
      </dsp:txXfrm>
    </dsp:sp>
    <dsp:sp modelId="{6CA8F29B-392E-4897-A84F-9DEB800DDC34}">
      <dsp:nvSpPr>
        <dsp:cNvPr id="0" name=""/>
        <dsp:cNvSpPr/>
      </dsp:nvSpPr>
      <dsp:spPr>
        <a:xfrm rot="2700000">
          <a:off x="2161218" y="592492"/>
          <a:ext cx="1570027" cy="1570027"/>
        </a:xfrm>
        <a:prstGeom prst="teardrop">
          <a:avLst>
            <a:gd name="adj" fmla="val 100000"/>
          </a:avLst>
        </a:prstGeom>
        <a:solidFill>
          <a:srgbClr val="6A2C91"/>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61B0AE7-1C03-422A-AA62-9FB2F4A1296F}">
      <dsp:nvSpPr>
        <dsp:cNvPr id="0" name=""/>
        <dsp:cNvSpPr/>
      </dsp:nvSpPr>
      <dsp:spPr>
        <a:xfrm>
          <a:off x="2213743" y="644948"/>
          <a:ext cx="1465648" cy="1465391"/>
        </a:xfrm>
        <a:prstGeom prst="ellipse">
          <a:avLst/>
        </a:prstGeom>
        <a:solidFill>
          <a:schemeClr val="lt1">
            <a:alpha val="90000"/>
            <a:hueOff val="0"/>
            <a:satOff val="0"/>
            <a:lumOff val="0"/>
            <a:alphaOff val="0"/>
          </a:schemeClr>
        </a:solidFill>
        <a:ln w="12700" cap="flat" cmpd="sng" algn="ctr">
          <a:solidFill>
            <a:schemeClr val="bg1">
              <a:alpha val="91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GB" sz="1200" kern="1200"/>
            <a:t>Whole system studies</a:t>
          </a:r>
        </a:p>
      </dsp:txBody>
      <dsp:txXfrm>
        <a:off x="2423122" y="854329"/>
        <a:ext cx="1046892" cy="1046629"/>
      </dsp:txXfrm>
    </dsp:sp>
    <dsp:sp modelId="{FD901389-EE17-4A5E-8EE1-09664DA2725D}">
      <dsp:nvSpPr>
        <dsp:cNvPr id="0" name=""/>
        <dsp:cNvSpPr/>
      </dsp:nvSpPr>
      <dsp:spPr>
        <a:xfrm rot="2700000">
          <a:off x="538703" y="592492"/>
          <a:ext cx="1570027" cy="1570027"/>
        </a:xfrm>
        <a:prstGeom prst="teardrop">
          <a:avLst>
            <a:gd name="adj" fmla="val 100000"/>
          </a:avLst>
        </a:prstGeom>
        <a:solidFill>
          <a:srgbClr val="6A2C91"/>
        </a:solidFill>
        <a:ln w="1270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E1FEF81-C1DF-49D2-8032-E8A2F9BE1BD2}">
      <dsp:nvSpPr>
        <dsp:cNvPr id="0" name=""/>
        <dsp:cNvSpPr/>
      </dsp:nvSpPr>
      <dsp:spPr>
        <a:xfrm>
          <a:off x="591229" y="644948"/>
          <a:ext cx="1465648" cy="1465391"/>
        </a:xfrm>
        <a:prstGeom prst="ellipse">
          <a:avLst/>
        </a:prstGeom>
        <a:solidFill>
          <a:schemeClr val="lt1">
            <a:alpha val="90000"/>
            <a:hueOff val="0"/>
            <a:satOff val="0"/>
            <a:lumOff val="0"/>
            <a:alphaOff val="0"/>
          </a:schemeClr>
        </a:solidFill>
        <a:ln w="12700" cap="flat" cmpd="sng" algn="ctr">
          <a:solidFill>
            <a:schemeClr val="bg1">
              <a:alpha val="91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GB" sz="1200" kern="1200"/>
            <a:t>Connection application(s)</a:t>
          </a:r>
        </a:p>
      </dsp:txBody>
      <dsp:txXfrm>
        <a:off x="800607" y="854329"/>
        <a:ext cx="1046892" cy="104662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D2E7D5-5C71-4969-B378-80146AD32B92}">
      <dsp:nvSpPr>
        <dsp:cNvPr id="0" name=""/>
        <dsp:cNvSpPr/>
      </dsp:nvSpPr>
      <dsp:spPr>
        <a:xfrm>
          <a:off x="1453514" y="1282139"/>
          <a:ext cx="826770" cy="82677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488950">
            <a:lnSpc>
              <a:spcPct val="90000"/>
            </a:lnSpc>
            <a:spcBef>
              <a:spcPct val="0"/>
            </a:spcBef>
            <a:spcAft>
              <a:spcPct val="35000"/>
            </a:spcAft>
            <a:buNone/>
          </a:pPr>
          <a:r>
            <a:rPr lang="en-GB" sz="1100" kern="1200" dirty="0"/>
            <a:t>Tri-Party Commercial Agreement</a:t>
          </a:r>
        </a:p>
      </dsp:txBody>
      <dsp:txXfrm>
        <a:off x="1493874" y="1322499"/>
        <a:ext cx="746050" cy="746050"/>
      </dsp:txXfrm>
    </dsp:sp>
    <dsp:sp modelId="{2C77B5F0-AFA2-4259-915C-6B65A468EFD2}">
      <dsp:nvSpPr>
        <dsp:cNvPr id="0" name=""/>
        <dsp:cNvSpPr/>
      </dsp:nvSpPr>
      <dsp:spPr>
        <a:xfrm rot="16200000">
          <a:off x="1576927" y="992167"/>
          <a:ext cx="579944" cy="0"/>
        </a:xfrm>
        <a:custGeom>
          <a:avLst/>
          <a:gdLst/>
          <a:ahLst/>
          <a:cxnLst/>
          <a:rect l="0" t="0" r="0" b="0"/>
          <a:pathLst>
            <a:path>
              <a:moveTo>
                <a:pt x="0" y="0"/>
              </a:moveTo>
              <a:lnTo>
                <a:pt x="579944"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AE6B657-2F38-4A26-BB78-3A543005720F}">
      <dsp:nvSpPr>
        <dsp:cNvPr id="0" name=""/>
        <dsp:cNvSpPr/>
      </dsp:nvSpPr>
      <dsp:spPr>
        <a:xfrm>
          <a:off x="1589932" y="148258"/>
          <a:ext cx="553935" cy="55393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533400">
            <a:lnSpc>
              <a:spcPct val="90000"/>
            </a:lnSpc>
            <a:spcBef>
              <a:spcPct val="0"/>
            </a:spcBef>
            <a:spcAft>
              <a:spcPct val="35000"/>
            </a:spcAft>
            <a:buNone/>
          </a:pPr>
          <a:r>
            <a:rPr lang="en-GB" sz="1200" kern="1200" dirty="0"/>
            <a:t>NGESO</a:t>
          </a:r>
        </a:p>
      </dsp:txBody>
      <dsp:txXfrm>
        <a:off x="1616973" y="175299"/>
        <a:ext cx="499853" cy="499853"/>
      </dsp:txXfrm>
    </dsp:sp>
    <dsp:sp modelId="{6624DE1E-FF97-4794-85F5-DE96601E0876}">
      <dsp:nvSpPr>
        <dsp:cNvPr id="0" name=""/>
        <dsp:cNvSpPr/>
      </dsp:nvSpPr>
      <dsp:spPr>
        <a:xfrm rot="1800000">
          <a:off x="2248590" y="2052479"/>
          <a:ext cx="473146" cy="0"/>
        </a:xfrm>
        <a:custGeom>
          <a:avLst/>
          <a:gdLst/>
          <a:ahLst/>
          <a:cxnLst/>
          <a:rect l="0" t="0" r="0" b="0"/>
          <a:pathLst>
            <a:path>
              <a:moveTo>
                <a:pt x="0" y="0"/>
              </a:moveTo>
              <a:lnTo>
                <a:pt x="473146"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5A7EE4E-FEE5-4BD2-95D2-24FBA26C5358}">
      <dsp:nvSpPr>
        <dsp:cNvPr id="0" name=""/>
        <dsp:cNvSpPr/>
      </dsp:nvSpPr>
      <dsp:spPr>
        <a:xfrm>
          <a:off x="2690042" y="2053705"/>
          <a:ext cx="553935" cy="55393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48260" rIns="48260" bIns="48260" numCol="1" spcCol="1270" anchor="ctr" anchorCtr="0">
          <a:noAutofit/>
        </a:bodyPr>
        <a:lstStyle/>
        <a:p>
          <a:pPr marL="0" lvl="0" indent="0" algn="ctr" defTabSz="844550">
            <a:lnSpc>
              <a:spcPct val="90000"/>
            </a:lnSpc>
            <a:spcBef>
              <a:spcPct val="0"/>
            </a:spcBef>
            <a:spcAft>
              <a:spcPct val="35000"/>
            </a:spcAft>
            <a:buNone/>
          </a:pPr>
          <a:r>
            <a:rPr lang="en-GB" sz="1900" kern="1200" dirty="0"/>
            <a:t>DER</a:t>
          </a:r>
        </a:p>
      </dsp:txBody>
      <dsp:txXfrm>
        <a:off x="2717083" y="2080746"/>
        <a:ext cx="499853" cy="499853"/>
      </dsp:txXfrm>
    </dsp:sp>
    <dsp:sp modelId="{865FEEF9-4AF2-453E-9347-865ABFB8BBBD}">
      <dsp:nvSpPr>
        <dsp:cNvPr id="0" name=""/>
        <dsp:cNvSpPr/>
      </dsp:nvSpPr>
      <dsp:spPr>
        <a:xfrm rot="9000000">
          <a:off x="1012063" y="2052479"/>
          <a:ext cx="473146" cy="0"/>
        </a:xfrm>
        <a:custGeom>
          <a:avLst/>
          <a:gdLst/>
          <a:ahLst/>
          <a:cxnLst/>
          <a:rect l="0" t="0" r="0" b="0"/>
          <a:pathLst>
            <a:path>
              <a:moveTo>
                <a:pt x="0" y="0"/>
              </a:moveTo>
              <a:lnTo>
                <a:pt x="473146"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B233505-5371-4E23-86A6-CDD724659952}">
      <dsp:nvSpPr>
        <dsp:cNvPr id="0" name=""/>
        <dsp:cNvSpPr/>
      </dsp:nvSpPr>
      <dsp:spPr>
        <a:xfrm>
          <a:off x="489822" y="2053705"/>
          <a:ext cx="553935" cy="55393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711200">
            <a:lnSpc>
              <a:spcPct val="90000"/>
            </a:lnSpc>
            <a:spcBef>
              <a:spcPct val="0"/>
            </a:spcBef>
            <a:spcAft>
              <a:spcPct val="35000"/>
            </a:spcAft>
            <a:buNone/>
          </a:pPr>
          <a:r>
            <a:rPr lang="en-GB" sz="1600" kern="1200" dirty="0"/>
            <a:t>DNO</a:t>
          </a:r>
        </a:p>
      </dsp:txBody>
      <dsp:txXfrm>
        <a:off x="516863" y="2080746"/>
        <a:ext cx="499853" cy="49985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6A1405-A17E-4B27-AF4E-48A8B980C34C}">
      <dsp:nvSpPr>
        <dsp:cNvPr id="0" name=""/>
        <dsp:cNvSpPr/>
      </dsp:nvSpPr>
      <dsp:spPr>
        <a:xfrm>
          <a:off x="683398" y="0"/>
          <a:ext cx="2481302" cy="65405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NGESO updates Bilateral Connection Agreement (BCA)  with basic Visibility and Control terms and conditions</a:t>
          </a:r>
        </a:p>
      </dsp:txBody>
      <dsp:txXfrm>
        <a:off x="702554" y="19156"/>
        <a:ext cx="2442990" cy="615738"/>
      </dsp:txXfrm>
    </dsp:sp>
    <dsp:sp modelId="{05510B8E-79D8-40F7-AD5C-0B9A2A4A705E}">
      <dsp:nvSpPr>
        <dsp:cNvPr id="0" name=""/>
        <dsp:cNvSpPr/>
      </dsp:nvSpPr>
      <dsp:spPr>
        <a:xfrm rot="5400000">
          <a:off x="1801415" y="670401"/>
          <a:ext cx="245268" cy="29432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rot="-5400000">
        <a:off x="1835752" y="694928"/>
        <a:ext cx="176594" cy="171688"/>
      </dsp:txXfrm>
    </dsp:sp>
    <dsp:sp modelId="{5089D8B1-750E-4B44-9BA5-74F8CAE21F54}">
      <dsp:nvSpPr>
        <dsp:cNvPr id="0" name=""/>
        <dsp:cNvSpPr/>
      </dsp:nvSpPr>
      <dsp:spPr>
        <a:xfrm>
          <a:off x="683398" y="981074"/>
          <a:ext cx="2481302" cy="65405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DNO updates BCA with DER with appropriate V+C terms and conditions</a:t>
          </a:r>
        </a:p>
      </dsp:txBody>
      <dsp:txXfrm>
        <a:off x="702554" y="1000230"/>
        <a:ext cx="2442990" cy="615738"/>
      </dsp:txXfrm>
    </dsp:sp>
    <dsp:sp modelId="{6941DE5E-9E50-4DF5-9C94-0809D5B2DAB8}">
      <dsp:nvSpPr>
        <dsp:cNvPr id="0" name=""/>
        <dsp:cNvSpPr/>
      </dsp:nvSpPr>
      <dsp:spPr>
        <a:xfrm rot="5400000">
          <a:off x="1801415" y="1651476"/>
          <a:ext cx="245268" cy="29432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rot="-5400000">
        <a:off x="1835752" y="1676003"/>
        <a:ext cx="176594" cy="171688"/>
      </dsp:txXfrm>
    </dsp:sp>
    <dsp:sp modelId="{BB24CE96-B266-441B-96C7-4313A9C13416}">
      <dsp:nvSpPr>
        <dsp:cNvPr id="0" name=""/>
        <dsp:cNvSpPr/>
      </dsp:nvSpPr>
      <dsp:spPr>
        <a:xfrm>
          <a:off x="683398" y="1962150"/>
          <a:ext cx="2481302" cy="65405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DER sign onto technical conditions as part of their DNO BCA</a:t>
          </a:r>
        </a:p>
      </dsp:txBody>
      <dsp:txXfrm>
        <a:off x="702554" y="1981306"/>
        <a:ext cx="2442990" cy="615738"/>
      </dsp:txXfrm>
    </dsp:sp>
  </dsp:spTree>
</dsp:drawing>
</file>

<file path=ppt/diagrams/layout1.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CF5BD0B-CE23-4504-AD86-27670219A14C}"/>
              </a:ext>
            </a:extLst>
          </p:cNvPr>
          <p:cNvSpPr>
            <a:spLocks noGrp="1"/>
          </p:cNvSpPr>
          <p:nvPr>
            <p:ph type="hdr" sz="quarter"/>
          </p:nvPr>
        </p:nvSpPr>
        <p:spPr>
          <a:xfrm>
            <a:off x="1" y="0"/>
            <a:ext cx="4160722" cy="366582"/>
          </a:xfrm>
          <a:prstGeom prst="rect">
            <a:avLst/>
          </a:prstGeom>
        </p:spPr>
        <p:txBody>
          <a:bodyPr vert="horz" lIns="47878" tIns="23939" rIns="47878" bIns="23939" rtlCol="0"/>
          <a:lstStyle>
            <a:lvl1pPr algn="l">
              <a:defRPr sz="600"/>
            </a:lvl1pPr>
          </a:lstStyle>
          <a:p>
            <a:endParaRPr lang="en-GB">
              <a:latin typeface="Arial" panose="020B0604020202020204" pitchFamily="34" charset="0"/>
            </a:endParaRPr>
          </a:p>
        </p:txBody>
      </p:sp>
      <p:sp>
        <p:nvSpPr>
          <p:cNvPr id="3" name="Date Placeholder 2">
            <a:extLst>
              <a:ext uri="{FF2B5EF4-FFF2-40B4-BE49-F238E27FC236}">
                <a16:creationId xmlns:a16="http://schemas.microsoft.com/office/drawing/2014/main" id="{9D816361-CFC7-499E-8AD6-868EDDCF584D}"/>
              </a:ext>
            </a:extLst>
          </p:cNvPr>
          <p:cNvSpPr>
            <a:spLocks noGrp="1"/>
          </p:cNvSpPr>
          <p:nvPr>
            <p:ph type="dt" sz="quarter" idx="1"/>
          </p:nvPr>
        </p:nvSpPr>
        <p:spPr>
          <a:xfrm>
            <a:off x="5438204" y="0"/>
            <a:ext cx="4160722" cy="366582"/>
          </a:xfrm>
          <a:prstGeom prst="rect">
            <a:avLst/>
          </a:prstGeom>
        </p:spPr>
        <p:txBody>
          <a:bodyPr vert="horz" lIns="47878" tIns="23939" rIns="47878" bIns="23939" rtlCol="0"/>
          <a:lstStyle>
            <a:lvl1pPr algn="r">
              <a:defRPr sz="600"/>
            </a:lvl1pPr>
          </a:lstStyle>
          <a:p>
            <a:fld id="{644B8A76-388C-44EE-8A88-6345FFEEA97C}" type="datetimeFigureOut">
              <a:rPr lang="en-GB" smtClean="0">
                <a:latin typeface="Arial" panose="020B0604020202020204" pitchFamily="34" charset="0"/>
              </a:rPr>
              <a:t>24/05/2022</a:t>
            </a:fld>
            <a:endParaRPr lang="en-GB">
              <a:latin typeface="Arial" panose="020B0604020202020204" pitchFamily="34" charset="0"/>
            </a:endParaRPr>
          </a:p>
        </p:txBody>
      </p:sp>
      <p:sp>
        <p:nvSpPr>
          <p:cNvPr id="4" name="Footer Placeholder 3">
            <a:extLst>
              <a:ext uri="{FF2B5EF4-FFF2-40B4-BE49-F238E27FC236}">
                <a16:creationId xmlns:a16="http://schemas.microsoft.com/office/drawing/2014/main" id="{CB5458E5-B056-4896-8798-EA7B2CBFECBD}"/>
              </a:ext>
            </a:extLst>
          </p:cNvPr>
          <p:cNvSpPr>
            <a:spLocks noGrp="1"/>
          </p:cNvSpPr>
          <p:nvPr>
            <p:ph type="ftr" sz="quarter" idx="2"/>
          </p:nvPr>
        </p:nvSpPr>
        <p:spPr>
          <a:xfrm>
            <a:off x="1" y="6948620"/>
            <a:ext cx="4160722" cy="366582"/>
          </a:xfrm>
          <a:prstGeom prst="rect">
            <a:avLst/>
          </a:prstGeom>
        </p:spPr>
        <p:txBody>
          <a:bodyPr vert="horz" lIns="47878" tIns="23939" rIns="47878" bIns="23939" rtlCol="0" anchor="b"/>
          <a:lstStyle>
            <a:lvl1pPr algn="l">
              <a:defRPr sz="600"/>
            </a:lvl1pPr>
          </a:lstStyle>
          <a:p>
            <a:endParaRPr lang="en-GB">
              <a:latin typeface="Arial" panose="020B0604020202020204" pitchFamily="34" charset="0"/>
            </a:endParaRPr>
          </a:p>
        </p:txBody>
      </p:sp>
      <p:sp>
        <p:nvSpPr>
          <p:cNvPr id="5" name="Slide Number Placeholder 4">
            <a:extLst>
              <a:ext uri="{FF2B5EF4-FFF2-40B4-BE49-F238E27FC236}">
                <a16:creationId xmlns:a16="http://schemas.microsoft.com/office/drawing/2014/main" id="{3ACF51E8-9864-46A3-BDE9-4A9BC99EADAE}"/>
              </a:ext>
            </a:extLst>
          </p:cNvPr>
          <p:cNvSpPr>
            <a:spLocks noGrp="1"/>
          </p:cNvSpPr>
          <p:nvPr>
            <p:ph type="sldNum" sz="quarter" idx="3"/>
          </p:nvPr>
        </p:nvSpPr>
        <p:spPr>
          <a:xfrm>
            <a:off x="5438204" y="6948620"/>
            <a:ext cx="4160722" cy="366582"/>
          </a:xfrm>
          <a:prstGeom prst="rect">
            <a:avLst/>
          </a:prstGeom>
        </p:spPr>
        <p:txBody>
          <a:bodyPr vert="horz" lIns="47878" tIns="23939" rIns="47878" bIns="23939" rtlCol="0" anchor="b"/>
          <a:lstStyle>
            <a:lvl1pPr algn="r">
              <a:defRPr sz="600"/>
            </a:lvl1pPr>
          </a:lstStyle>
          <a:p>
            <a:fld id="{E4029EE8-D4B8-4F31-9C84-A4A6914CD34D}" type="slidenum">
              <a:rPr lang="en-GB" smtClean="0">
                <a:latin typeface="Arial" panose="020B0604020202020204" pitchFamily="34" charset="0"/>
              </a:rPr>
              <a:t>‹#›</a:t>
            </a:fld>
            <a:endParaRPr lang="en-GB">
              <a:latin typeface="Arial" panose="020B0604020202020204" pitchFamily="34" charset="0"/>
            </a:endParaRPr>
          </a:p>
        </p:txBody>
      </p:sp>
    </p:spTree>
    <p:extLst>
      <p:ext uri="{BB962C8B-B14F-4D97-AF65-F5344CB8AC3E}">
        <p14:creationId xmlns:p14="http://schemas.microsoft.com/office/powerpoint/2010/main" val="38908330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160722" cy="366582"/>
          </a:xfrm>
          <a:prstGeom prst="rect">
            <a:avLst/>
          </a:prstGeom>
        </p:spPr>
        <p:txBody>
          <a:bodyPr vert="horz" lIns="47878" tIns="23939" rIns="47878" bIns="23939" rtlCol="0"/>
          <a:lstStyle>
            <a:lvl1pPr algn="l">
              <a:defRPr sz="600">
                <a:latin typeface="Arial" panose="020B0604020202020204" pitchFamily="34" charset="0"/>
              </a:defRPr>
            </a:lvl1pPr>
          </a:lstStyle>
          <a:p>
            <a:endParaRPr lang="en-US"/>
          </a:p>
        </p:txBody>
      </p:sp>
      <p:sp>
        <p:nvSpPr>
          <p:cNvPr id="3" name="Date Placeholder 2"/>
          <p:cNvSpPr>
            <a:spLocks noGrp="1"/>
          </p:cNvSpPr>
          <p:nvPr>
            <p:ph type="dt" idx="1"/>
          </p:nvPr>
        </p:nvSpPr>
        <p:spPr>
          <a:xfrm>
            <a:off x="5438204" y="0"/>
            <a:ext cx="4160722" cy="366582"/>
          </a:xfrm>
          <a:prstGeom prst="rect">
            <a:avLst/>
          </a:prstGeom>
        </p:spPr>
        <p:txBody>
          <a:bodyPr vert="horz" lIns="47878" tIns="23939" rIns="47878" bIns="23939" rtlCol="0"/>
          <a:lstStyle>
            <a:lvl1pPr algn="r">
              <a:defRPr sz="600">
                <a:latin typeface="Arial" panose="020B0604020202020204" pitchFamily="34" charset="0"/>
              </a:defRPr>
            </a:lvl1pPr>
          </a:lstStyle>
          <a:p>
            <a:fld id="{ADF40999-8D4B-AD45-950B-C5435E4F1340}" type="datetimeFigureOut">
              <a:rPr lang="en-US" smtClean="0"/>
              <a:pPr/>
              <a:t>5/24/2022</a:t>
            </a:fld>
            <a:endParaRPr lang="en-US"/>
          </a:p>
        </p:txBody>
      </p:sp>
      <p:sp>
        <p:nvSpPr>
          <p:cNvPr id="4" name="Slide Image Placeholder 3"/>
          <p:cNvSpPr>
            <a:spLocks noGrp="1" noRot="1" noChangeAspect="1"/>
          </p:cNvSpPr>
          <p:nvPr>
            <p:ph type="sldImg" idx="2"/>
          </p:nvPr>
        </p:nvSpPr>
        <p:spPr>
          <a:xfrm>
            <a:off x="2606675" y="915988"/>
            <a:ext cx="4387850" cy="2468562"/>
          </a:xfrm>
          <a:prstGeom prst="rect">
            <a:avLst/>
          </a:prstGeom>
          <a:noFill/>
          <a:ln w="12700">
            <a:solidFill>
              <a:prstClr val="black"/>
            </a:solidFill>
          </a:ln>
        </p:spPr>
        <p:txBody>
          <a:bodyPr vert="horz" lIns="47878" tIns="23939" rIns="47878" bIns="23939" rtlCol="0" anchor="ctr"/>
          <a:lstStyle/>
          <a:p>
            <a:endParaRPr lang="en-US"/>
          </a:p>
        </p:txBody>
      </p:sp>
      <p:sp>
        <p:nvSpPr>
          <p:cNvPr id="5" name="Notes Placeholder 4"/>
          <p:cNvSpPr>
            <a:spLocks noGrp="1"/>
          </p:cNvSpPr>
          <p:nvPr>
            <p:ph type="body" sz="quarter" idx="3"/>
          </p:nvPr>
        </p:nvSpPr>
        <p:spPr>
          <a:xfrm>
            <a:off x="959817" y="3520004"/>
            <a:ext cx="7681566" cy="2881309"/>
          </a:xfrm>
          <a:prstGeom prst="rect">
            <a:avLst/>
          </a:prstGeom>
        </p:spPr>
        <p:txBody>
          <a:bodyPr vert="horz" lIns="47878" tIns="23939" rIns="47878" bIns="2393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6948620"/>
            <a:ext cx="4160722" cy="366582"/>
          </a:xfrm>
          <a:prstGeom prst="rect">
            <a:avLst/>
          </a:prstGeom>
        </p:spPr>
        <p:txBody>
          <a:bodyPr vert="horz" lIns="47878" tIns="23939" rIns="47878" bIns="23939" rtlCol="0" anchor="b"/>
          <a:lstStyle>
            <a:lvl1pPr algn="l">
              <a:defRPr sz="600">
                <a:latin typeface="Arial" panose="020B0604020202020204" pitchFamily="34" charset="0"/>
              </a:defRPr>
            </a:lvl1pPr>
          </a:lstStyle>
          <a:p>
            <a:endParaRPr lang="en-US"/>
          </a:p>
        </p:txBody>
      </p:sp>
      <p:sp>
        <p:nvSpPr>
          <p:cNvPr id="7" name="Slide Number Placeholder 6"/>
          <p:cNvSpPr>
            <a:spLocks noGrp="1"/>
          </p:cNvSpPr>
          <p:nvPr>
            <p:ph type="sldNum" sz="quarter" idx="5"/>
          </p:nvPr>
        </p:nvSpPr>
        <p:spPr>
          <a:xfrm>
            <a:off x="5438204" y="6948620"/>
            <a:ext cx="4160722" cy="366582"/>
          </a:xfrm>
          <a:prstGeom prst="rect">
            <a:avLst/>
          </a:prstGeom>
        </p:spPr>
        <p:txBody>
          <a:bodyPr vert="horz" lIns="47878" tIns="23939" rIns="47878" bIns="23939" rtlCol="0" anchor="b"/>
          <a:lstStyle>
            <a:lvl1pPr algn="r">
              <a:defRPr sz="600">
                <a:latin typeface="Arial" panose="020B0604020202020204" pitchFamily="34" charset="0"/>
              </a:defRPr>
            </a:lvl1pPr>
          </a:lstStyle>
          <a:p>
            <a:fld id="{570E980F-71C9-CA4F-9586-F9C2D8BE6DD3}" type="slidenum">
              <a:rPr lang="en-US" smtClean="0"/>
              <a:pPr/>
              <a:t>‹#›</a:t>
            </a:fld>
            <a:endParaRPr lang="en-US"/>
          </a:p>
        </p:txBody>
      </p:sp>
    </p:spTree>
    <p:extLst>
      <p:ext uri="{BB962C8B-B14F-4D97-AF65-F5344CB8AC3E}">
        <p14:creationId xmlns:p14="http://schemas.microsoft.com/office/powerpoint/2010/main" val="518547892"/>
      </p:ext>
    </p:extLst>
  </p:cSld>
  <p:clrMap bg1="lt1" tx1="dk1" bg2="lt2" tx2="dk2" accent1="accent1" accent2="accent2" accent3="accent3" accent4="accent4" accent5="accent5" accent6="accent6" hlink="hlink" folHlink="folHlink"/>
  <p:notesStyle>
    <a:lvl1pPr marL="0" algn="l" defTabSz="415869" rtl="0" eaLnBrk="1" latinLnBrk="0" hangingPunct="1">
      <a:defRPr sz="546" kern="1200">
        <a:solidFill>
          <a:schemeClr val="tx1"/>
        </a:solidFill>
        <a:latin typeface="Arial" panose="020B0604020202020204" pitchFamily="34" charset="0"/>
        <a:ea typeface="+mn-ea"/>
        <a:cs typeface="+mn-cs"/>
      </a:defRPr>
    </a:lvl1pPr>
    <a:lvl2pPr marL="207935" algn="l" defTabSz="415869" rtl="0" eaLnBrk="1" latinLnBrk="0" hangingPunct="1">
      <a:defRPr sz="546" kern="1200">
        <a:solidFill>
          <a:schemeClr val="tx1"/>
        </a:solidFill>
        <a:latin typeface="Arial" panose="020B0604020202020204" pitchFamily="34" charset="0"/>
        <a:ea typeface="+mn-ea"/>
        <a:cs typeface="+mn-cs"/>
      </a:defRPr>
    </a:lvl2pPr>
    <a:lvl3pPr marL="415869" algn="l" defTabSz="415869" rtl="0" eaLnBrk="1" latinLnBrk="0" hangingPunct="1">
      <a:defRPr sz="546" kern="1200">
        <a:solidFill>
          <a:schemeClr val="tx1"/>
        </a:solidFill>
        <a:latin typeface="Arial" panose="020B0604020202020204" pitchFamily="34" charset="0"/>
        <a:ea typeface="+mn-ea"/>
        <a:cs typeface="+mn-cs"/>
      </a:defRPr>
    </a:lvl3pPr>
    <a:lvl4pPr marL="623804" algn="l" defTabSz="415869" rtl="0" eaLnBrk="1" latinLnBrk="0" hangingPunct="1">
      <a:defRPr sz="546" kern="1200">
        <a:solidFill>
          <a:schemeClr val="tx1"/>
        </a:solidFill>
        <a:latin typeface="Arial" panose="020B0604020202020204" pitchFamily="34" charset="0"/>
        <a:ea typeface="+mn-ea"/>
        <a:cs typeface="+mn-cs"/>
      </a:defRPr>
    </a:lvl4pPr>
    <a:lvl5pPr marL="831738" algn="l" defTabSz="415869" rtl="0" eaLnBrk="1" latinLnBrk="0" hangingPunct="1">
      <a:defRPr sz="546" kern="1200">
        <a:solidFill>
          <a:schemeClr val="tx1"/>
        </a:solidFill>
        <a:latin typeface="Arial" panose="020B0604020202020204" pitchFamily="34" charset="0"/>
        <a:ea typeface="+mn-ea"/>
        <a:cs typeface="+mn-cs"/>
      </a:defRPr>
    </a:lvl5pPr>
    <a:lvl6pPr marL="1039673" algn="l" defTabSz="415869" rtl="0" eaLnBrk="1" latinLnBrk="0" hangingPunct="1">
      <a:defRPr sz="546" kern="1200">
        <a:solidFill>
          <a:schemeClr val="tx1"/>
        </a:solidFill>
        <a:latin typeface="+mn-lt"/>
        <a:ea typeface="+mn-ea"/>
        <a:cs typeface="+mn-cs"/>
      </a:defRPr>
    </a:lvl6pPr>
    <a:lvl7pPr marL="1247607" algn="l" defTabSz="415869" rtl="0" eaLnBrk="1" latinLnBrk="0" hangingPunct="1">
      <a:defRPr sz="546" kern="1200">
        <a:solidFill>
          <a:schemeClr val="tx1"/>
        </a:solidFill>
        <a:latin typeface="+mn-lt"/>
        <a:ea typeface="+mn-ea"/>
        <a:cs typeface="+mn-cs"/>
      </a:defRPr>
    </a:lvl7pPr>
    <a:lvl8pPr marL="1455542" algn="l" defTabSz="415869" rtl="0" eaLnBrk="1" latinLnBrk="0" hangingPunct="1">
      <a:defRPr sz="546" kern="1200">
        <a:solidFill>
          <a:schemeClr val="tx1"/>
        </a:solidFill>
        <a:latin typeface="+mn-lt"/>
        <a:ea typeface="+mn-ea"/>
        <a:cs typeface="+mn-cs"/>
      </a:defRPr>
    </a:lvl8pPr>
    <a:lvl9pPr marL="1663476" algn="l" defTabSz="415869" rtl="0" eaLnBrk="1" latinLnBrk="0" hangingPunct="1">
      <a:defRPr sz="54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National Grid ESO is the electricity system operator for Great Britain. We move electricity around the country second by second to ensure that the right amount of electricity is where it’s needed, when it’s needed –always keeping supply and demand in perfect balance. We achieve this through procurement of balancing services from generators connected to the main transmission network and also increasingly from parties connected to distribution networks, Distributed Energy Resource (DER).</a:t>
            </a:r>
          </a:p>
          <a:p>
            <a:endParaRPr lang="en-GB"/>
          </a:p>
          <a:p>
            <a:r>
              <a:rPr lang="en-GB"/>
              <a:t>As I’m sure you’re aware, local distribution networks are also becoming more active triggered by the increasing volume of connecting DER. In response local network organisations, DNOs, are developing system operator capabilities, i.e. they are becoming DSOs. My role, and that of my colleagues is to work with these organisations to ensure that DSO is developed in a co-ordinated manner and facilitates service opportunities across transmission and distribution. Regional Development Programmes (RDPs) are at the heart of this work.</a:t>
            </a:r>
          </a:p>
          <a:p>
            <a:endParaRPr lang="en-GB"/>
          </a:p>
          <a:p>
            <a:r>
              <a:rPr lang="en-GB"/>
              <a:t>RDPs are needed in areas of the system where, increasingly, volumes of DER are putting strain on local distribution and transmission networks. The map above shows the locations and partners in our current RDPs. We’re working with DSOs in each of these regions to facilitate new ways to get DER connected quickly and at low cost, avoiding the need for further network infrastructure. This is primarily through the development of new flexibility services for transmission system needs. </a:t>
            </a:r>
          </a:p>
          <a:p>
            <a:endParaRPr lang="en-GB"/>
          </a:p>
          <a:p>
            <a:r>
              <a:rPr lang="en-GB"/>
              <a:t>A key aspect of RDPs is co-ordination between ESO and DSO. As we go through this webinar the presenters will explain more about how this co-ordination is being realised.</a:t>
            </a:r>
          </a:p>
          <a:p>
            <a:endParaRPr lang="en-GB"/>
          </a:p>
          <a:p>
            <a:endParaRPr lang="en-GB"/>
          </a:p>
        </p:txBody>
      </p:sp>
      <p:sp>
        <p:nvSpPr>
          <p:cNvPr id="4" name="Slide Number Placeholder 3"/>
          <p:cNvSpPr>
            <a:spLocks noGrp="1"/>
          </p:cNvSpPr>
          <p:nvPr>
            <p:ph type="sldNum" sz="quarter" idx="5"/>
          </p:nvPr>
        </p:nvSpPr>
        <p:spPr/>
        <p:txBody>
          <a:bodyPr/>
          <a:lstStyle/>
          <a:p>
            <a:fld id="{17BE3391-F9FB-1B4A-A294-7CF4F3FF6101}" type="slidenum">
              <a:rPr lang="en-GB" smtClean="0"/>
              <a:pPr/>
              <a:t>2</a:t>
            </a:fld>
            <a:endParaRPr lang="en-GB"/>
          </a:p>
        </p:txBody>
      </p:sp>
    </p:spTree>
    <p:extLst>
      <p:ext uri="{BB962C8B-B14F-4D97-AF65-F5344CB8AC3E}">
        <p14:creationId xmlns:p14="http://schemas.microsoft.com/office/powerpoint/2010/main" val="36045977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But first let me explain a bit more about how we have got to where we are today in the south west with WPD.</a:t>
            </a:r>
          </a:p>
          <a:p>
            <a:endParaRPr lang="en-GB"/>
          </a:p>
          <a:p>
            <a:r>
              <a:rPr lang="en-GB"/>
              <a:t>The south west of England is expected to play a major part in meeting the future governmental green energy targets. The local climate is suitable for many forms of renewable energy such as solar and wind, and WPD have received many new applications for such DER connections.</a:t>
            </a:r>
          </a:p>
          <a:p>
            <a:endParaRPr lang="en-GB"/>
          </a:p>
          <a:p>
            <a:r>
              <a:rPr lang="en-GB"/>
              <a:t>At times of minimum demand for electricity this can cause challenges for the local transmission and distribution networks, particularly when the weather is sunny and windy. In the south west, consistent with our approach to other RDPs, we have worked with WPD to asses the potential options to ensure further DER can connect. We have found that the most efficient way forward is to invest in systems to manage periods of high DER output and low demand. Such a system is also quicker to deliver than traditional network investment, meaning DER connections can be accommodated sooner.</a:t>
            </a:r>
          </a:p>
          <a:p>
            <a:endParaRPr lang="en-GB"/>
          </a:p>
          <a:p>
            <a:r>
              <a:rPr lang="en-GB"/>
              <a:t>As a result, to facilitate this non-network solution, WPD have implemented specific connection terms in distribution connection offers. Ben will now provide more context on these terms and what they mean for you.</a:t>
            </a:r>
          </a:p>
        </p:txBody>
      </p:sp>
      <p:sp>
        <p:nvSpPr>
          <p:cNvPr id="4" name="Slide Number Placeholder 3"/>
          <p:cNvSpPr>
            <a:spLocks noGrp="1"/>
          </p:cNvSpPr>
          <p:nvPr>
            <p:ph type="sldNum" sz="quarter" idx="5"/>
          </p:nvPr>
        </p:nvSpPr>
        <p:spPr/>
        <p:txBody>
          <a:bodyPr/>
          <a:lstStyle/>
          <a:p>
            <a:fld id="{17BE3391-F9FB-1B4A-A294-7CF4F3FF6101}" type="slidenum">
              <a:rPr lang="en-GB" smtClean="0"/>
              <a:pPr/>
              <a:t>4</a:t>
            </a:fld>
            <a:endParaRPr lang="en-GB"/>
          </a:p>
        </p:txBody>
      </p:sp>
    </p:spTree>
    <p:extLst>
      <p:ext uri="{BB962C8B-B14F-4D97-AF65-F5344CB8AC3E}">
        <p14:creationId xmlns:p14="http://schemas.microsoft.com/office/powerpoint/2010/main" val="23826150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a:t>To ensure there are appropriate routes available for parties to fulfil their V+C conditions, the ESO is working with partner DNOs to create a simplistic transmission constraint management service.</a:t>
            </a:r>
          </a:p>
          <a:p>
            <a:pPr marL="171450" indent="-171450">
              <a:buFont typeface="Arial" panose="020B0604020202020204" pitchFamily="34" charset="0"/>
              <a:buChar char="•"/>
            </a:pPr>
            <a:r>
              <a:rPr lang="en-GB"/>
              <a:t>This service is aimed at providers that are not looking to be active in the larger flexibility markets (e.g. the balancing mechanism).</a:t>
            </a:r>
          </a:p>
          <a:p>
            <a:pPr marL="171450" indent="-171450">
              <a:buFont typeface="Arial" panose="020B0604020202020204" pitchFamily="34" charset="0"/>
              <a:buChar char="•"/>
            </a:pPr>
            <a:r>
              <a:rPr lang="en-GB"/>
              <a:t>Although simple by design, the service does allow providers to alter their prices as frequently as required.</a:t>
            </a:r>
          </a:p>
          <a:p>
            <a:pPr marL="171450" indent="-171450">
              <a:buFont typeface="Arial" panose="020B0604020202020204" pitchFamily="34" charset="0"/>
              <a:buChar char="•"/>
            </a:pPr>
            <a:r>
              <a:rPr lang="en-GB"/>
              <a:t>We are aiming to keep administrative and infrastructure costs as low as possible through utilisation of existing DNO systems, whilst not restricting participation in more complex market offerings, if desired.</a:t>
            </a:r>
          </a:p>
          <a:p>
            <a:pPr marL="171450" indent="-171450">
              <a:buFont typeface="Arial" panose="020B0604020202020204" pitchFamily="34" charset="0"/>
              <a:buChar char="•"/>
            </a:pPr>
            <a:endParaRPr lang="en-GB"/>
          </a:p>
          <a:p>
            <a:pPr marL="171450" indent="-171450">
              <a:buFont typeface="Arial" panose="020B0604020202020204" pitchFamily="34" charset="0"/>
              <a:buChar char="•"/>
            </a:pPr>
            <a:r>
              <a:rPr lang="en-GB"/>
              <a:t>Point to key points on slide.</a:t>
            </a:r>
          </a:p>
        </p:txBody>
      </p:sp>
      <p:sp>
        <p:nvSpPr>
          <p:cNvPr id="4" name="Slide Number Placeholder 3"/>
          <p:cNvSpPr>
            <a:spLocks noGrp="1"/>
          </p:cNvSpPr>
          <p:nvPr>
            <p:ph type="sldNum" sz="quarter" idx="5"/>
          </p:nvPr>
        </p:nvSpPr>
        <p:spPr/>
        <p:txBody>
          <a:bodyPr/>
          <a:lstStyle/>
          <a:p>
            <a:fld id="{17BE3391-F9FB-1B4A-A294-7CF4F3FF6101}" type="slidenum">
              <a:rPr lang="en-GB" smtClean="0"/>
              <a:pPr/>
              <a:t>6</a:t>
            </a:fld>
            <a:endParaRPr lang="en-GB"/>
          </a:p>
        </p:txBody>
      </p:sp>
    </p:spTree>
    <p:extLst>
      <p:ext uri="{BB962C8B-B14F-4D97-AF65-F5344CB8AC3E}">
        <p14:creationId xmlns:p14="http://schemas.microsoft.com/office/powerpoint/2010/main" val="641739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a:t>We have so far worked to develop simple service design that enables participation by a variety of different assets, whilst also ensuring the basic transmission system operability need can be met. </a:t>
            </a:r>
          </a:p>
          <a:p>
            <a:pPr marL="171450" indent="-171450">
              <a:buFont typeface="Arial" panose="020B0604020202020204" pitchFamily="34" charset="0"/>
              <a:buChar char="•"/>
            </a:pPr>
            <a:r>
              <a:rPr lang="en-GB"/>
              <a:t>This simplistic approach should also ensure that current systems/infrastructure are able to facilitate the service, enabling a faster roll-out.</a:t>
            </a:r>
          </a:p>
          <a:p>
            <a:pPr marL="171450" indent="-171450">
              <a:buFont typeface="Arial" panose="020B0604020202020204" pitchFamily="34" charset="0"/>
              <a:buChar char="•"/>
            </a:pPr>
            <a:r>
              <a:rPr lang="en-GB"/>
              <a:t>In addition, we have also tried to develop a service design that aligns with existing Balancing Mechanism rules to enable a level playing field between the various options.</a:t>
            </a:r>
          </a:p>
          <a:p>
            <a:pPr marL="171450" indent="-171450">
              <a:buFont typeface="Arial" panose="020B0604020202020204" pitchFamily="34" charset="0"/>
              <a:buChar char="•"/>
            </a:pPr>
            <a:r>
              <a:rPr lang="en-GB"/>
              <a:t>We are also exploring different options for payment of the service and would welcome views on how these should develop.</a:t>
            </a:r>
          </a:p>
          <a:p>
            <a:pPr marL="171450" indent="-171450">
              <a:buFont typeface="Arial" panose="020B0604020202020204" pitchFamily="34" charset="0"/>
              <a:buChar char="•"/>
            </a:pPr>
            <a:endParaRPr lang="en-GB"/>
          </a:p>
          <a:p>
            <a:pPr marL="171450" indent="-171450">
              <a:buFont typeface="Arial" panose="020B0604020202020204" pitchFamily="34" charset="0"/>
              <a:buChar char="•"/>
            </a:pPr>
            <a:r>
              <a:rPr lang="en-GB"/>
              <a:t>Read slides.</a:t>
            </a:r>
          </a:p>
        </p:txBody>
      </p:sp>
      <p:sp>
        <p:nvSpPr>
          <p:cNvPr id="4" name="Slide Number Placeholder 3"/>
          <p:cNvSpPr>
            <a:spLocks noGrp="1"/>
          </p:cNvSpPr>
          <p:nvPr>
            <p:ph type="sldNum" sz="quarter" idx="5"/>
          </p:nvPr>
        </p:nvSpPr>
        <p:spPr/>
        <p:txBody>
          <a:bodyPr/>
          <a:lstStyle/>
          <a:p>
            <a:fld id="{17BE3391-F9FB-1B4A-A294-7CF4F3FF6101}" type="slidenum">
              <a:rPr lang="en-GB" smtClean="0"/>
              <a:pPr/>
              <a:t>7</a:t>
            </a:fld>
            <a:endParaRPr lang="en-GB"/>
          </a:p>
        </p:txBody>
      </p:sp>
    </p:spTree>
    <p:extLst>
      <p:ext uri="{BB962C8B-B14F-4D97-AF65-F5344CB8AC3E}">
        <p14:creationId xmlns:p14="http://schemas.microsoft.com/office/powerpoint/2010/main" val="7156265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a:t>We have so far worked to develop simple service design that enables participation by a variety of different assets, whilst also ensuring the basic transmission system operability need can be met. </a:t>
            </a:r>
          </a:p>
          <a:p>
            <a:pPr marL="171450" indent="-171450">
              <a:buFont typeface="Arial" panose="020B0604020202020204" pitchFamily="34" charset="0"/>
              <a:buChar char="•"/>
            </a:pPr>
            <a:r>
              <a:rPr lang="en-GB"/>
              <a:t>This simplistic approach should also ensure that current systems/infrastructure are able to facilitate the service, enabling a faster roll-out.</a:t>
            </a:r>
          </a:p>
          <a:p>
            <a:pPr marL="171450" indent="-171450">
              <a:buFont typeface="Arial" panose="020B0604020202020204" pitchFamily="34" charset="0"/>
              <a:buChar char="•"/>
            </a:pPr>
            <a:r>
              <a:rPr lang="en-GB"/>
              <a:t>In addition, we have also tried to develop a service design that aligns with existing Balancing Mechanism rules to enable a level playing field between the various options.</a:t>
            </a:r>
          </a:p>
          <a:p>
            <a:pPr marL="171450" indent="-171450">
              <a:buFont typeface="Arial" panose="020B0604020202020204" pitchFamily="34" charset="0"/>
              <a:buChar char="•"/>
            </a:pPr>
            <a:r>
              <a:rPr lang="en-GB"/>
              <a:t>We are also exploring different options for payment of the service and would welcome views on how these should develop.</a:t>
            </a:r>
          </a:p>
          <a:p>
            <a:pPr marL="171450" indent="-171450">
              <a:buFont typeface="Arial" panose="020B0604020202020204" pitchFamily="34" charset="0"/>
              <a:buChar char="•"/>
            </a:pPr>
            <a:endParaRPr lang="en-GB"/>
          </a:p>
          <a:p>
            <a:pPr marL="171450" indent="-171450">
              <a:buFont typeface="Arial" panose="020B0604020202020204" pitchFamily="34" charset="0"/>
              <a:buChar char="•"/>
            </a:pPr>
            <a:r>
              <a:rPr lang="en-GB"/>
              <a:t>Read slides.</a:t>
            </a:r>
          </a:p>
        </p:txBody>
      </p:sp>
      <p:sp>
        <p:nvSpPr>
          <p:cNvPr id="4" name="Slide Number Placeholder 3"/>
          <p:cNvSpPr>
            <a:spLocks noGrp="1"/>
          </p:cNvSpPr>
          <p:nvPr>
            <p:ph type="sldNum" sz="quarter" idx="5"/>
          </p:nvPr>
        </p:nvSpPr>
        <p:spPr/>
        <p:txBody>
          <a:bodyPr/>
          <a:lstStyle/>
          <a:p>
            <a:fld id="{17BE3391-F9FB-1B4A-A294-7CF4F3FF6101}" type="slidenum">
              <a:rPr lang="en-GB" smtClean="0"/>
              <a:pPr/>
              <a:t>8</a:t>
            </a:fld>
            <a:endParaRPr lang="en-GB"/>
          </a:p>
        </p:txBody>
      </p:sp>
    </p:spTree>
    <p:extLst>
      <p:ext uri="{BB962C8B-B14F-4D97-AF65-F5344CB8AC3E}">
        <p14:creationId xmlns:p14="http://schemas.microsoft.com/office/powerpoint/2010/main" val="4626303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a:t>We have so far worked to develop simple service design that enables participation by a variety of different assets, whilst also ensuring the basic transmission system operability need can be met. </a:t>
            </a:r>
          </a:p>
          <a:p>
            <a:pPr marL="171450" indent="-171450">
              <a:buFont typeface="Arial" panose="020B0604020202020204" pitchFamily="34" charset="0"/>
              <a:buChar char="•"/>
            </a:pPr>
            <a:r>
              <a:rPr lang="en-GB"/>
              <a:t>This simplistic approach should also ensure that current systems/infrastructure are able to facilitate the service, enabling a faster roll-out.</a:t>
            </a:r>
          </a:p>
          <a:p>
            <a:pPr marL="171450" indent="-171450">
              <a:buFont typeface="Arial" panose="020B0604020202020204" pitchFamily="34" charset="0"/>
              <a:buChar char="•"/>
            </a:pPr>
            <a:r>
              <a:rPr lang="en-GB"/>
              <a:t>In addition, we have also tried to develop a service design that aligns with existing Balancing Mechanism rules to enable a level playing field between the various options.</a:t>
            </a:r>
          </a:p>
          <a:p>
            <a:pPr marL="171450" indent="-171450">
              <a:buFont typeface="Arial" panose="020B0604020202020204" pitchFamily="34" charset="0"/>
              <a:buChar char="•"/>
            </a:pPr>
            <a:r>
              <a:rPr lang="en-GB"/>
              <a:t>We are also exploring different options for payment of the service and would welcome views on how these should develop.</a:t>
            </a:r>
          </a:p>
          <a:p>
            <a:pPr marL="171450" indent="-171450">
              <a:buFont typeface="Arial" panose="020B0604020202020204" pitchFamily="34" charset="0"/>
              <a:buChar char="•"/>
            </a:pPr>
            <a:endParaRPr lang="en-GB"/>
          </a:p>
          <a:p>
            <a:pPr marL="171450" indent="-171450">
              <a:buFont typeface="Arial" panose="020B0604020202020204" pitchFamily="34" charset="0"/>
              <a:buChar char="•"/>
            </a:pPr>
            <a:r>
              <a:rPr lang="en-GB"/>
              <a:t>Read slides.</a:t>
            </a:r>
          </a:p>
        </p:txBody>
      </p:sp>
      <p:sp>
        <p:nvSpPr>
          <p:cNvPr id="4" name="Slide Number Placeholder 3"/>
          <p:cNvSpPr>
            <a:spLocks noGrp="1"/>
          </p:cNvSpPr>
          <p:nvPr>
            <p:ph type="sldNum" sz="quarter" idx="5"/>
          </p:nvPr>
        </p:nvSpPr>
        <p:spPr/>
        <p:txBody>
          <a:bodyPr/>
          <a:lstStyle/>
          <a:p>
            <a:fld id="{17BE3391-F9FB-1B4A-A294-7CF4F3FF6101}" type="slidenum">
              <a:rPr lang="en-GB" smtClean="0"/>
              <a:pPr/>
              <a:t>9</a:t>
            </a:fld>
            <a:endParaRPr lang="en-GB"/>
          </a:p>
        </p:txBody>
      </p:sp>
    </p:spTree>
    <p:extLst>
      <p:ext uri="{BB962C8B-B14F-4D97-AF65-F5344CB8AC3E}">
        <p14:creationId xmlns:p14="http://schemas.microsoft.com/office/powerpoint/2010/main" val="301058594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Master" Target="../slideMasters/slideMaster1.xml"/><Relationship Id="rId4" Type="http://schemas.openxmlformats.org/officeDocument/2006/relationships/image" Target="../media/image14.emf"/></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pic>
        <p:nvPicPr>
          <p:cNvPr id="7" name="Picture Placeholder 4">
            <a:extLst>
              <a:ext uri="{FF2B5EF4-FFF2-40B4-BE49-F238E27FC236}">
                <a16:creationId xmlns:a16="http://schemas.microsoft.com/office/drawing/2014/main" id="{90C2C620-7572-4B4B-9EC2-35F91289E79C}"/>
              </a:ext>
            </a:extLst>
          </p:cNvPr>
          <p:cNvPicPr>
            <a:picLocks noChangeAspect="1"/>
          </p:cNvPicPr>
          <p:nvPr/>
        </p:nvPicPr>
        <p:blipFill>
          <a:blip r:embed="rId2"/>
          <a:srcRect/>
          <a:stretch/>
        </p:blipFill>
        <p:spPr>
          <a:xfrm>
            <a:off x="0" y="0"/>
            <a:ext cx="9144000" cy="5143500"/>
          </a:xfrm>
          <a:prstGeom prst="rect">
            <a:avLst/>
          </a:prstGeom>
        </p:spPr>
      </p:pic>
      <p:sp>
        <p:nvSpPr>
          <p:cNvPr id="14" name="Text Placeholder 13">
            <a:extLst>
              <a:ext uri="{FF2B5EF4-FFF2-40B4-BE49-F238E27FC236}">
                <a16:creationId xmlns:a16="http://schemas.microsoft.com/office/drawing/2014/main" id="{609A1C17-C62E-814B-98D4-9359B30674D1}"/>
              </a:ext>
            </a:extLst>
          </p:cNvPr>
          <p:cNvSpPr>
            <a:spLocks noGrp="1"/>
          </p:cNvSpPr>
          <p:nvPr>
            <p:ph type="body" sz="quarter" idx="10"/>
          </p:nvPr>
        </p:nvSpPr>
        <p:spPr>
          <a:xfrm>
            <a:off x="730348" y="1525676"/>
            <a:ext cx="2734004" cy="1241822"/>
          </a:xfrm>
          <a:prstGeom prst="rect">
            <a:avLst/>
          </a:prstGeom>
        </p:spPr>
        <p:txBody>
          <a:bodyPr/>
          <a:lstStyle>
            <a:lvl1pPr marL="0" indent="0">
              <a:buNone/>
              <a:defRPr sz="2700" b="0" i="0">
                <a:solidFill>
                  <a:schemeClr val="bg1"/>
                </a:solidFill>
                <a:latin typeface="Helvetica Neue LT Std 65 Medium" panose="020B0604020202020204" pitchFamily="34" charset="0"/>
              </a:defRPr>
            </a:lvl1pPr>
            <a:lvl2pPr marL="342892" indent="0">
              <a:buNone/>
              <a:defRPr/>
            </a:lvl2pPr>
          </a:lstStyle>
          <a:p>
            <a:pPr lvl="0"/>
            <a:r>
              <a:rPr lang="en-US"/>
              <a:t>Click to edit Master text styles</a:t>
            </a:r>
          </a:p>
        </p:txBody>
      </p:sp>
      <p:pic>
        <p:nvPicPr>
          <p:cNvPr id="6" name="Picture 5">
            <a:extLst>
              <a:ext uri="{FF2B5EF4-FFF2-40B4-BE49-F238E27FC236}">
                <a16:creationId xmlns:a16="http://schemas.microsoft.com/office/drawing/2014/main" id="{E7AA0B1D-EF40-6A47-9A35-39D47E157AEA}"/>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0" y="4686300"/>
            <a:ext cx="9144000" cy="457200"/>
          </a:xfrm>
          <a:prstGeom prst="rect">
            <a:avLst/>
          </a:prstGeom>
        </p:spPr>
      </p:pic>
    </p:spTree>
    <p:extLst>
      <p:ext uri="{BB962C8B-B14F-4D97-AF65-F5344CB8AC3E}">
        <p14:creationId xmlns:p14="http://schemas.microsoft.com/office/powerpoint/2010/main" val="41340553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ur Mission">
    <p:spTree>
      <p:nvGrpSpPr>
        <p:cNvPr id="1" name=""/>
        <p:cNvGrpSpPr/>
        <p:nvPr/>
      </p:nvGrpSpPr>
      <p:grpSpPr>
        <a:xfrm>
          <a:off x="0" y="0"/>
          <a:ext cx="0" cy="0"/>
          <a:chOff x="0" y="0"/>
          <a:chExt cx="0" cy="0"/>
        </a:xfrm>
      </p:grpSpPr>
      <p:pic>
        <p:nvPicPr>
          <p:cNvPr id="4" name="Picture 3" descr="A picture containing food&#10;&#10;Description automatically generated">
            <a:extLst>
              <a:ext uri="{FF2B5EF4-FFF2-40B4-BE49-F238E27FC236}">
                <a16:creationId xmlns:a16="http://schemas.microsoft.com/office/drawing/2014/main" id="{8881344E-252E-1646-BC72-BAFC365E04B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5" name="Title 1">
            <a:extLst>
              <a:ext uri="{FF2B5EF4-FFF2-40B4-BE49-F238E27FC236}">
                <a16:creationId xmlns:a16="http://schemas.microsoft.com/office/drawing/2014/main" id="{603C7099-7BDF-EF49-AD35-BAF172AFBFE7}"/>
              </a:ext>
            </a:extLst>
          </p:cNvPr>
          <p:cNvSpPr>
            <a:spLocks noGrp="1"/>
          </p:cNvSpPr>
          <p:nvPr>
            <p:ph type="title"/>
          </p:nvPr>
        </p:nvSpPr>
        <p:spPr>
          <a:xfrm>
            <a:off x="2933136" y="3264880"/>
            <a:ext cx="3314502" cy="1110053"/>
          </a:xfrm>
          <a:prstGeom prst="rect">
            <a:avLst/>
          </a:prstGeom>
        </p:spPr>
        <p:txBody>
          <a:bodyPr anchor="t"/>
          <a:lstStyle>
            <a:lvl1pPr algn="ctr">
              <a:defRPr sz="1200" b="0" i="0">
                <a:solidFill>
                  <a:schemeClr val="bg1"/>
                </a:solidFill>
                <a:latin typeface="Helvetica Neue LT Std 55 Roman" panose="020B0604020202020204" pitchFamily="34" charset="0"/>
                <a:ea typeface="Helvetica Neue Condensed" panose="02000503000000020004" pitchFamily="2" charset="0"/>
                <a:cs typeface="Helvetica Neue Condensed" panose="02000503000000020004" pitchFamily="2" charset="0"/>
              </a:defRPr>
            </a:lvl1pPr>
          </a:lstStyle>
          <a:p>
            <a:r>
              <a:rPr lang="en-US"/>
              <a:t>Click to edit Master title style</a:t>
            </a:r>
          </a:p>
        </p:txBody>
      </p:sp>
      <p:pic>
        <p:nvPicPr>
          <p:cNvPr id="6" name="Picture 5">
            <a:extLst>
              <a:ext uri="{FF2B5EF4-FFF2-40B4-BE49-F238E27FC236}">
                <a16:creationId xmlns:a16="http://schemas.microsoft.com/office/drawing/2014/main" id="{41AC7A00-DB93-444C-B44B-5D4749E8226A}"/>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0" y="4686300"/>
            <a:ext cx="9144000" cy="457200"/>
          </a:xfrm>
          <a:prstGeom prst="rect">
            <a:avLst/>
          </a:prstGeom>
        </p:spPr>
      </p:pic>
    </p:spTree>
    <p:extLst>
      <p:ext uri="{BB962C8B-B14F-4D97-AF65-F5344CB8AC3E}">
        <p14:creationId xmlns:p14="http://schemas.microsoft.com/office/powerpoint/2010/main" val="31399307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Success 2020">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265DB93-84BA-6F4E-867A-6C9DDF392ED2}"/>
              </a:ext>
            </a:extLst>
          </p:cNvPr>
          <p:cNvPicPr>
            <a:picLocks noChangeAspect="1"/>
          </p:cNvPicPr>
          <p:nvPr/>
        </p:nvPicPr>
        <p:blipFill>
          <a:blip r:embed="rId2" cstate="email">
            <a:extLst>
              <a:ext uri="{28A0092B-C50C-407E-A947-70E740481C1C}">
                <a14:useLocalDpi xmlns:a14="http://schemas.microsoft.com/office/drawing/2010/main"/>
              </a:ext>
            </a:extLst>
          </a:blip>
          <a:srcRect/>
          <a:stretch/>
        </p:blipFill>
        <p:spPr>
          <a:xfrm>
            <a:off x="0" y="10566"/>
            <a:ext cx="9144000" cy="5132934"/>
          </a:xfrm>
          <a:prstGeom prst="rect">
            <a:avLst/>
          </a:prstGeom>
        </p:spPr>
      </p:pic>
      <p:sp>
        <p:nvSpPr>
          <p:cNvPr id="3" name="Title 1">
            <a:extLst>
              <a:ext uri="{FF2B5EF4-FFF2-40B4-BE49-F238E27FC236}">
                <a16:creationId xmlns:a16="http://schemas.microsoft.com/office/drawing/2014/main" id="{D55661EB-4104-4747-B2EB-2D0E05A2DD4D}"/>
              </a:ext>
            </a:extLst>
          </p:cNvPr>
          <p:cNvSpPr>
            <a:spLocks noGrp="1"/>
          </p:cNvSpPr>
          <p:nvPr>
            <p:ph type="title"/>
          </p:nvPr>
        </p:nvSpPr>
        <p:spPr>
          <a:xfrm>
            <a:off x="470269" y="420088"/>
            <a:ext cx="3782399" cy="478310"/>
          </a:xfrm>
          <a:prstGeom prst="rect">
            <a:avLst/>
          </a:prstGeom>
        </p:spPr>
        <p:txBody>
          <a:bodyPr anchor="t"/>
          <a:lstStyle>
            <a:lvl1pPr>
              <a:defRPr sz="33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8" name="Text Placeholder 11">
            <a:extLst>
              <a:ext uri="{FF2B5EF4-FFF2-40B4-BE49-F238E27FC236}">
                <a16:creationId xmlns:a16="http://schemas.microsoft.com/office/drawing/2014/main" id="{4CCEDE6E-3C12-1C43-A880-0B6F1300F28C}"/>
              </a:ext>
            </a:extLst>
          </p:cNvPr>
          <p:cNvSpPr>
            <a:spLocks noGrp="1"/>
          </p:cNvSpPr>
          <p:nvPr>
            <p:ph type="body" sz="quarter" idx="11"/>
          </p:nvPr>
        </p:nvSpPr>
        <p:spPr>
          <a:xfrm>
            <a:off x="726330" y="3655314"/>
            <a:ext cx="1635138" cy="725198"/>
          </a:xfrm>
          <a:prstGeom prst="rect">
            <a:avLst/>
          </a:prstGeom>
          <a:ln>
            <a:noFill/>
          </a:ln>
        </p:spPr>
        <p:txBody>
          <a:bodyPr/>
          <a:lstStyle>
            <a:lvl1pPr marL="0" indent="0" algn="ctr">
              <a:buNone/>
              <a:defRPr sz="1050" b="0" i="0">
                <a:solidFill>
                  <a:srgbClr val="FFBF22"/>
                </a:solidFill>
                <a:latin typeface="Helvetica Neue LT Std 45 Light" panose="020B0403020202020204" pitchFamily="34" charset="0"/>
              </a:defRPr>
            </a:lvl1pPr>
            <a:lvl2pPr marL="342892" indent="0">
              <a:buFont typeface="Arial" panose="020B0604020202020204" pitchFamily="34" charset="0"/>
              <a:buNone/>
              <a:defRPr sz="1050" b="0" i="0">
                <a:ln>
                  <a:noFill/>
                </a:ln>
                <a:solidFill>
                  <a:srgbClr val="E8BC28"/>
                </a:solidFill>
                <a:latin typeface="Helvetica Neue LT Std 45 Light" panose="020B0403020202020204" pitchFamily="34" charset="0"/>
              </a:defRPr>
            </a:lvl2pPr>
            <a:lvl3pPr marL="685783" indent="0">
              <a:buFont typeface="Arial" panose="020B0604020202020204" pitchFamily="34" charset="0"/>
              <a:buNone/>
              <a:defRPr sz="1050" b="0" i="0">
                <a:solidFill>
                  <a:srgbClr val="E8BC28"/>
                </a:solidFill>
                <a:latin typeface="Helvetica Neue LT Std 45 Light" panose="020B0403020202020204" pitchFamily="34" charset="0"/>
              </a:defRPr>
            </a:lvl3pPr>
            <a:lvl4pPr marL="1028675" indent="0">
              <a:buFont typeface="Arial" panose="020B0604020202020204" pitchFamily="34" charset="0"/>
              <a:buNone/>
              <a:defRPr sz="1050" b="0" i="0">
                <a:solidFill>
                  <a:srgbClr val="E8BC28"/>
                </a:solidFill>
                <a:latin typeface="Helvetica Neue LT Std 45 Light" panose="020B0403020202020204" pitchFamily="34" charset="0"/>
              </a:defRPr>
            </a:lvl4pPr>
            <a:lvl5pPr marL="1371566" indent="0">
              <a:buNone/>
              <a:defRPr b="0" i="0">
                <a:latin typeface="Helvetica Neue LT Std 35 Thin" panose="020B0403020202020204" pitchFamily="34" charset="0"/>
              </a:defRPr>
            </a:lvl5pPr>
          </a:lstStyle>
          <a:p>
            <a:pPr lvl="0"/>
            <a:r>
              <a:rPr lang="en-US"/>
              <a:t>Click to edit Master text styles</a:t>
            </a:r>
          </a:p>
        </p:txBody>
      </p:sp>
      <p:sp>
        <p:nvSpPr>
          <p:cNvPr id="13" name="Text Placeholder 12">
            <a:extLst>
              <a:ext uri="{FF2B5EF4-FFF2-40B4-BE49-F238E27FC236}">
                <a16:creationId xmlns:a16="http://schemas.microsoft.com/office/drawing/2014/main" id="{CE6029B3-1496-8845-A0B4-692DF4171963}"/>
              </a:ext>
            </a:extLst>
          </p:cNvPr>
          <p:cNvSpPr>
            <a:spLocks noGrp="1"/>
          </p:cNvSpPr>
          <p:nvPr>
            <p:ph type="body" sz="quarter" idx="15"/>
          </p:nvPr>
        </p:nvSpPr>
        <p:spPr>
          <a:xfrm>
            <a:off x="1179910" y="898922"/>
            <a:ext cx="2976038" cy="465534"/>
          </a:xfrm>
          <a:prstGeom prst="rect">
            <a:avLst/>
          </a:prstGeom>
        </p:spPr>
        <p:txBody>
          <a:bodyPr/>
          <a:lstStyle>
            <a:lvl1pPr marL="0" indent="0">
              <a:buNone/>
              <a:defRPr sz="1650" b="0" i="0">
                <a:solidFill>
                  <a:srgbClr val="FFBF22"/>
                </a:solidFill>
                <a:latin typeface="Helvetica Neue LT Std 65 Medium" panose="020B0604020202020204" pitchFamily="34" charset="0"/>
              </a:defRPr>
            </a:lvl1pPr>
            <a:lvl2pPr marL="342892" indent="0">
              <a:buNone/>
              <a:defRPr b="0" i="0">
                <a:solidFill>
                  <a:srgbClr val="E8BC28"/>
                </a:solidFill>
                <a:latin typeface="Helvetica Neue LT Std 65 Medium" panose="020B0604020202020204" pitchFamily="34" charset="0"/>
              </a:defRPr>
            </a:lvl2pPr>
            <a:lvl3pPr marL="685783" indent="0">
              <a:buNone/>
              <a:defRPr b="0" i="0">
                <a:solidFill>
                  <a:srgbClr val="E8BC28"/>
                </a:solidFill>
                <a:latin typeface="Helvetica Neue LT Std 65 Medium" panose="020B0604020202020204" pitchFamily="34" charset="0"/>
              </a:defRPr>
            </a:lvl3pPr>
            <a:lvl4pPr marL="1028675" indent="0">
              <a:buNone/>
              <a:defRPr b="0" i="0">
                <a:solidFill>
                  <a:srgbClr val="E8BC28"/>
                </a:solidFill>
                <a:latin typeface="Helvetica Neue LT Std 65 Medium" panose="020B0604020202020204" pitchFamily="34" charset="0"/>
              </a:defRPr>
            </a:lvl4pPr>
            <a:lvl5pPr marL="1371566" indent="0">
              <a:buNone/>
              <a:defRPr b="0" i="0">
                <a:solidFill>
                  <a:srgbClr val="E8BC28"/>
                </a:solidFill>
                <a:latin typeface="Helvetica Neue LT Std 65 Medium" panose="020B0604020202020204" pitchFamily="34" charset="0"/>
              </a:defRPr>
            </a:lvl5pPr>
          </a:lstStyle>
          <a:p>
            <a:pPr lvl="0"/>
            <a:r>
              <a:rPr lang="en-US"/>
              <a:t>Click to edit Master text styles</a:t>
            </a:r>
          </a:p>
        </p:txBody>
      </p:sp>
      <p:sp>
        <p:nvSpPr>
          <p:cNvPr id="14" name="Text Placeholder 11">
            <a:extLst>
              <a:ext uri="{FF2B5EF4-FFF2-40B4-BE49-F238E27FC236}">
                <a16:creationId xmlns:a16="http://schemas.microsoft.com/office/drawing/2014/main" id="{89013AE0-A7CE-7547-8EEA-81CCF43E43E2}"/>
              </a:ext>
            </a:extLst>
          </p:cNvPr>
          <p:cNvSpPr>
            <a:spLocks noGrp="1"/>
          </p:cNvSpPr>
          <p:nvPr>
            <p:ph type="body" sz="quarter" idx="16"/>
          </p:nvPr>
        </p:nvSpPr>
        <p:spPr>
          <a:xfrm>
            <a:off x="4820396" y="3655314"/>
            <a:ext cx="1635138" cy="725198"/>
          </a:xfrm>
          <a:prstGeom prst="rect">
            <a:avLst/>
          </a:prstGeom>
          <a:ln>
            <a:noFill/>
          </a:ln>
        </p:spPr>
        <p:txBody>
          <a:bodyPr/>
          <a:lstStyle>
            <a:lvl1pPr marL="0" indent="0" algn="ctr">
              <a:buNone/>
              <a:defRPr sz="1050" b="0" i="0">
                <a:solidFill>
                  <a:srgbClr val="FFBF22"/>
                </a:solidFill>
                <a:latin typeface="Helvetica Neue LT Std 45 Light" panose="020B0403020202020204" pitchFamily="34" charset="0"/>
              </a:defRPr>
            </a:lvl1pPr>
            <a:lvl2pPr marL="342892" indent="0">
              <a:buFont typeface="Arial" panose="020B0604020202020204" pitchFamily="34" charset="0"/>
              <a:buNone/>
              <a:defRPr sz="1050" b="0" i="0">
                <a:ln>
                  <a:noFill/>
                </a:ln>
                <a:solidFill>
                  <a:srgbClr val="E8BC28"/>
                </a:solidFill>
                <a:latin typeface="Helvetica Neue LT Std 45 Light" panose="020B0403020202020204" pitchFamily="34" charset="0"/>
              </a:defRPr>
            </a:lvl2pPr>
            <a:lvl3pPr marL="685783" indent="0">
              <a:buFont typeface="Arial" panose="020B0604020202020204" pitchFamily="34" charset="0"/>
              <a:buNone/>
              <a:defRPr sz="1050" b="0" i="0">
                <a:solidFill>
                  <a:srgbClr val="E8BC28"/>
                </a:solidFill>
                <a:latin typeface="Helvetica Neue LT Std 45 Light" panose="020B0403020202020204" pitchFamily="34" charset="0"/>
              </a:defRPr>
            </a:lvl3pPr>
            <a:lvl4pPr marL="1028675" indent="0">
              <a:buFont typeface="Arial" panose="020B0604020202020204" pitchFamily="34" charset="0"/>
              <a:buNone/>
              <a:defRPr sz="1050" b="0" i="0">
                <a:solidFill>
                  <a:srgbClr val="E8BC28"/>
                </a:solidFill>
                <a:latin typeface="Helvetica Neue LT Std 45 Light" panose="020B0403020202020204" pitchFamily="34" charset="0"/>
              </a:defRPr>
            </a:lvl4pPr>
            <a:lvl5pPr marL="1371566" indent="0">
              <a:buNone/>
              <a:defRPr b="0" i="0">
                <a:latin typeface="Helvetica Neue LT Std 35 Thin" panose="020B0403020202020204" pitchFamily="34" charset="0"/>
              </a:defRPr>
            </a:lvl5pPr>
          </a:lstStyle>
          <a:p>
            <a:pPr lvl="0"/>
            <a:r>
              <a:rPr lang="en-US"/>
              <a:t>Click to edit Master text styles</a:t>
            </a:r>
          </a:p>
        </p:txBody>
      </p:sp>
      <p:sp>
        <p:nvSpPr>
          <p:cNvPr id="15" name="Text Placeholder 11">
            <a:extLst>
              <a:ext uri="{FF2B5EF4-FFF2-40B4-BE49-F238E27FC236}">
                <a16:creationId xmlns:a16="http://schemas.microsoft.com/office/drawing/2014/main" id="{9CD27893-F0D0-1A45-9332-495EA803DFB0}"/>
              </a:ext>
            </a:extLst>
          </p:cNvPr>
          <p:cNvSpPr>
            <a:spLocks noGrp="1"/>
          </p:cNvSpPr>
          <p:nvPr>
            <p:ph type="body" sz="quarter" idx="17"/>
          </p:nvPr>
        </p:nvSpPr>
        <p:spPr>
          <a:xfrm>
            <a:off x="2799645" y="3655313"/>
            <a:ext cx="1635138" cy="725198"/>
          </a:xfrm>
          <a:prstGeom prst="rect">
            <a:avLst/>
          </a:prstGeom>
          <a:ln>
            <a:noFill/>
          </a:ln>
        </p:spPr>
        <p:txBody>
          <a:bodyPr/>
          <a:lstStyle>
            <a:lvl1pPr marL="0" indent="0" algn="ctr">
              <a:buNone/>
              <a:defRPr sz="1050" b="0" i="0">
                <a:solidFill>
                  <a:srgbClr val="FFBF22"/>
                </a:solidFill>
                <a:latin typeface="Helvetica Neue LT Std 45 Light" panose="020B0403020202020204" pitchFamily="34" charset="0"/>
              </a:defRPr>
            </a:lvl1pPr>
            <a:lvl2pPr marL="342892" indent="0">
              <a:buFont typeface="Arial" panose="020B0604020202020204" pitchFamily="34" charset="0"/>
              <a:buNone/>
              <a:defRPr sz="1050" b="0" i="0">
                <a:ln>
                  <a:noFill/>
                </a:ln>
                <a:solidFill>
                  <a:srgbClr val="E8BC28"/>
                </a:solidFill>
                <a:latin typeface="Helvetica Neue LT Std 45 Light" panose="020B0403020202020204" pitchFamily="34" charset="0"/>
              </a:defRPr>
            </a:lvl2pPr>
            <a:lvl3pPr marL="685783" indent="0">
              <a:buFont typeface="Arial" panose="020B0604020202020204" pitchFamily="34" charset="0"/>
              <a:buNone/>
              <a:defRPr sz="1050" b="0" i="0">
                <a:solidFill>
                  <a:srgbClr val="E8BC28"/>
                </a:solidFill>
                <a:latin typeface="Helvetica Neue LT Std 45 Light" panose="020B0403020202020204" pitchFamily="34" charset="0"/>
              </a:defRPr>
            </a:lvl3pPr>
            <a:lvl4pPr marL="1028675" indent="0">
              <a:buFont typeface="Arial" panose="020B0604020202020204" pitchFamily="34" charset="0"/>
              <a:buNone/>
              <a:defRPr sz="1050" b="0" i="0">
                <a:solidFill>
                  <a:srgbClr val="E8BC28"/>
                </a:solidFill>
                <a:latin typeface="Helvetica Neue LT Std 45 Light" panose="020B0403020202020204" pitchFamily="34" charset="0"/>
              </a:defRPr>
            </a:lvl4pPr>
            <a:lvl5pPr marL="1371566" indent="0">
              <a:buNone/>
              <a:defRPr b="0" i="0">
                <a:latin typeface="Helvetica Neue LT Std 35 Thin" panose="020B0403020202020204" pitchFamily="34" charset="0"/>
              </a:defRPr>
            </a:lvl5pPr>
          </a:lstStyle>
          <a:p>
            <a:pPr lvl="0"/>
            <a:r>
              <a:rPr lang="en-US"/>
              <a:t>Click to edit Master text styles</a:t>
            </a:r>
          </a:p>
        </p:txBody>
      </p:sp>
      <p:sp>
        <p:nvSpPr>
          <p:cNvPr id="16" name="Text Placeholder 11">
            <a:extLst>
              <a:ext uri="{FF2B5EF4-FFF2-40B4-BE49-F238E27FC236}">
                <a16:creationId xmlns:a16="http://schemas.microsoft.com/office/drawing/2014/main" id="{993E37F8-8A43-B148-B157-E7E2E1E6C38C}"/>
              </a:ext>
            </a:extLst>
          </p:cNvPr>
          <p:cNvSpPr>
            <a:spLocks noGrp="1"/>
          </p:cNvSpPr>
          <p:nvPr>
            <p:ph type="body" sz="quarter" idx="18"/>
          </p:nvPr>
        </p:nvSpPr>
        <p:spPr>
          <a:xfrm>
            <a:off x="6880363" y="3655314"/>
            <a:ext cx="1635138" cy="725198"/>
          </a:xfrm>
          <a:prstGeom prst="rect">
            <a:avLst/>
          </a:prstGeom>
          <a:ln>
            <a:noFill/>
          </a:ln>
        </p:spPr>
        <p:txBody>
          <a:bodyPr/>
          <a:lstStyle>
            <a:lvl1pPr marL="0" indent="0" algn="ctr">
              <a:buNone/>
              <a:defRPr sz="1050" b="0" i="0">
                <a:solidFill>
                  <a:srgbClr val="FFBF22"/>
                </a:solidFill>
                <a:latin typeface="Helvetica Neue LT Std 45 Light" panose="020B0403020202020204" pitchFamily="34" charset="0"/>
              </a:defRPr>
            </a:lvl1pPr>
            <a:lvl2pPr marL="342892" indent="0">
              <a:buFont typeface="Arial" panose="020B0604020202020204" pitchFamily="34" charset="0"/>
              <a:buNone/>
              <a:defRPr sz="1050" b="0" i="0">
                <a:ln>
                  <a:noFill/>
                </a:ln>
                <a:solidFill>
                  <a:srgbClr val="E8BC28"/>
                </a:solidFill>
                <a:latin typeface="Helvetica Neue LT Std 45 Light" panose="020B0403020202020204" pitchFamily="34" charset="0"/>
              </a:defRPr>
            </a:lvl2pPr>
            <a:lvl3pPr marL="685783" indent="0">
              <a:buFont typeface="Arial" panose="020B0604020202020204" pitchFamily="34" charset="0"/>
              <a:buNone/>
              <a:defRPr sz="1050" b="0" i="0">
                <a:solidFill>
                  <a:srgbClr val="E8BC28"/>
                </a:solidFill>
                <a:latin typeface="Helvetica Neue LT Std 45 Light" panose="020B0403020202020204" pitchFamily="34" charset="0"/>
              </a:defRPr>
            </a:lvl3pPr>
            <a:lvl4pPr marL="1028675" indent="0">
              <a:buFont typeface="Arial" panose="020B0604020202020204" pitchFamily="34" charset="0"/>
              <a:buNone/>
              <a:defRPr sz="1050" b="0" i="0">
                <a:solidFill>
                  <a:srgbClr val="E8BC28"/>
                </a:solidFill>
                <a:latin typeface="Helvetica Neue LT Std 45 Light" panose="020B0403020202020204" pitchFamily="34" charset="0"/>
              </a:defRPr>
            </a:lvl4pPr>
            <a:lvl5pPr marL="1371566" indent="0">
              <a:buNone/>
              <a:defRPr b="0" i="0">
                <a:latin typeface="Helvetica Neue LT Std 35 Thin" panose="020B0403020202020204" pitchFamily="34" charset="0"/>
              </a:defRPr>
            </a:lvl5pPr>
          </a:lstStyle>
          <a:p>
            <a:pPr lvl="0"/>
            <a:r>
              <a:rPr lang="en-US"/>
              <a:t>Click to edit Master text styles</a:t>
            </a:r>
          </a:p>
        </p:txBody>
      </p:sp>
      <p:pic>
        <p:nvPicPr>
          <p:cNvPr id="11" name="Picture 10">
            <a:extLst>
              <a:ext uri="{FF2B5EF4-FFF2-40B4-BE49-F238E27FC236}">
                <a16:creationId xmlns:a16="http://schemas.microsoft.com/office/drawing/2014/main" id="{07269F8E-8F8B-4449-8532-8C5C5BA8ABD2}"/>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0" y="4686300"/>
            <a:ext cx="9144000" cy="457200"/>
          </a:xfrm>
          <a:prstGeom prst="rect">
            <a:avLst/>
          </a:prstGeom>
        </p:spPr>
      </p:pic>
    </p:spTree>
    <p:extLst>
      <p:ext uri="{BB962C8B-B14F-4D97-AF65-F5344CB8AC3E}">
        <p14:creationId xmlns:p14="http://schemas.microsoft.com/office/powerpoint/2010/main" val="546194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6_Custom Layout">
    <p:spTree>
      <p:nvGrpSpPr>
        <p:cNvPr id="1" name=""/>
        <p:cNvGrpSpPr/>
        <p:nvPr/>
      </p:nvGrpSpPr>
      <p:grpSpPr>
        <a:xfrm>
          <a:off x="0" y="0"/>
          <a:ext cx="0" cy="0"/>
          <a:chOff x="0" y="0"/>
          <a:chExt cx="0" cy="0"/>
        </a:xfrm>
      </p:grpSpPr>
      <p:pic>
        <p:nvPicPr>
          <p:cNvPr id="4" name="Picture 3" descr="A picture containing table&#10;&#10;Description automatically generated">
            <a:extLst>
              <a:ext uri="{FF2B5EF4-FFF2-40B4-BE49-F238E27FC236}">
                <a16:creationId xmlns:a16="http://schemas.microsoft.com/office/drawing/2014/main" id="{1234C049-7FBE-5B46-833A-66DEB25DA9C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4" name="Text Placeholder 11">
            <a:extLst>
              <a:ext uri="{FF2B5EF4-FFF2-40B4-BE49-F238E27FC236}">
                <a16:creationId xmlns:a16="http://schemas.microsoft.com/office/drawing/2014/main" id="{E7F5ABC0-2EBF-7E4B-8636-DA45497EE8B7}"/>
              </a:ext>
            </a:extLst>
          </p:cNvPr>
          <p:cNvSpPr>
            <a:spLocks noGrp="1"/>
          </p:cNvSpPr>
          <p:nvPr>
            <p:ph type="body" sz="quarter" idx="11"/>
          </p:nvPr>
        </p:nvSpPr>
        <p:spPr>
          <a:xfrm>
            <a:off x="470269" y="1079331"/>
            <a:ext cx="3566160" cy="966038"/>
          </a:xfrm>
          <a:prstGeom prst="rect">
            <a:avLst/>
          </a:prstGeom>
          <a:ln>
            <a:noFill/>
          </a:ln>
        </p:spPr>
        <p:txBody>
          <a:bodyPr/>
          <a:lstStyle>
            <a:lvl1pPr marL="0" indent="0">
              <a:buNone/>
              <a:defRPr sz="1050" b="0" i="0">
                <a:solidFill>
                  <a:srgbClr val="FFBF22"/>
                </a:solidFill>
                <a:latin typeface="Helvetica Neue LT Std 45 Light" panose="020B0403020202020204" pitchFamily="34" charset="0"/>
              </a:defRPr>
            </a:lvl1pPr>
            <a:lvl2pPr marL="342892" indent="0">
              <a:buFont typeface="Arial" panose="020B0604020202020204" pitchFamily="34" charset="0"/>
              <a:buNone/>
              <a:defRPr sz="1050" b="0" i="0">
                <a:ln>
                  <a:noFill/>
                </a:ln>
                <a:solidFill>
                  <a:srgbClr val="E8BC28"/>
                </a:solidFill>
                <a:latin typeface="Helvetica Neue LT Std 45 Light" panose="020B0403020202020204" pitchFamily="34" charset="0"/>
              </a:defRPr>
            </a:lvl2pPr>
            <a:lvl3pPr marL="685783" indent="0">
              <a:buFont typeface="Arial" panose="020B0604020202020204" pitchFamily="34" charset="0"/>
              <a:buNone/>
              <a:defRPr sz="1050" b="0" i="0">
                <a:solidFill>
                  <a:srgbClr val="E8BC28"/>
                </a:solidFill>
                <a:latin typeface="Helvetica Neue LT Std 45 Light" panose="020B0403020202020204" pitchFamily="34" charset="0"/>
              </a:defRPr>
            </a:lvl3pPr>
            <a:lvl4pPr marL="1028675" indent="0">
              <a:buFont typeface="Arial" panose="020B0604020202020204" pitchFamily="34" charset="0"/>
              <a:buNone/>
              <a:defRPr sz="1050" b="0" i="0">
                <a:solidFill>
                  <a:srgbClr val="E8BC28"/>
                </a:solidFill>
                <a:latin typeface="Helvetica Neue LT Std 45 Light" panose="020B0403020202020204" pitchFamily="34" charset="0"/>
              </a:defRPr>
            </a:lvl4pPr>
            <a:lvl5pPr marL="1371566" indent="0">
              <a:buNone/>
              <a:defRPr b="0" i="0">
                <a:latin typeface="Helvetica Neue LT Std 35 Thin" panose="020B0403020202020204" pitchFamily="34" charset="0"/>
              </a:defRPr>
            </a:lvl5pPr>
          </a:lstStyle>
          <a:p>
            <a:pPr lvl="0"/>
            <a:r>
              <a:rPr lang="en-US"/>
              <a:t>Click to edit Master text styles</a:t>
            </a:r>
          </a:p>
        </p:txBody>
      </p:sp>
      <p:sp>
        <p:nvSpPr>
          <p:cNvPr id="15" name="Title 1">
            <a:extLst>
              <a:ext uri="{FF2B5EF4-FFF2-40B4-BE49-F238E27FC236}">
                <a16:creationId xmlns:a16="http://schemas.microsoft.com/office/drawing/2014/main" id="{4F259E3B-5DA7-3643-B801-D0107A195AB3}"/>
              </a:ext>
            </a:extLst>
          </p:cNvPr>
          <p:cNvSpPr>
            <a:spLocks noGrp="1"/>
          </p:cNvSpPr>
          <p:nvPr>
            <p:ph type="title"/>
          </p:nvPr>
        </p:nvSpPr>
        <p:spPr>
          <a:xfrm>
            <a:off x="470269" y="420088"/>
            <a:ext cx="6219290" cy="478310"/>
          </a:xfrm>
          <a:prstGeom prst="rect">
            <a:avLst/>
          </a:prstGeom>
        </p:spPr>
        <p:txBody>
          <a:bodyPr anchor="t"/>
          <a:lstStyle>
            <a:lvl1pPr>
              <a:defRPr sz="33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US"/>
              <a:t>Click to edit Master title style</a:t>
            </a:r>
          </a:p>
        </p:txBody>
      </p:sp>
      <p:pic>
        <p:nvPicPr>
          <p:cNvPr id="7" name="Picture 6">
            <a:extLst>
              <a:ext uri="{FF2B5EF4-FFF2-40B4-BE49-F238E27FC236}">
                <a16:creationId xmlns:a16="http://schemas.microsoft.com/office/drawing/2014/main" id="{F4342FF0-A2BC-4140-9E7B-8727884F9D1D}"/>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0" y="4686300"/>
            <a:ext cx="9144000" cy="457200"/>
          </a:xfrm>
          <a:prstGeom prst="rect">
            <a:avLst/>
          </a:prstGeom>
        </p:spPr>
      </p:pic>
    </p:spTree>
    <p:extLst>
      <p:ext uri="{BB962C8B-B14F-4D97-AF65-F5344CB8AC3E}">
        <p14:creationId xmlns:p14="http://schemas.microsoft.com/office/powerpoint/2010/main" val="366447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Icon_3Col_Layout">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1354189" y="585132"/>
            <a:ext cx="3782399" cy="478310"/>
          </a:xfrm>
          <a:prstGeom prst="rect">
            <a:avLst/>
          </a:prstGeom>
        </p:spPr>
        <p:txBody>
          <a:bodyPr anchor="t"/>
          <a:lstStyle>
            <a:lvl1pPr>
              <a:defRPr sz="33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2392680" y="1723870"/>
            <a:ext cx="3566160" cy="478310"/>
          </a:xfrm>
          <a:prstGeom prst="rect">
            <a:avLst/>
          </a:prstGeom>
          <a:ln>
            <a:noFill/>
          </a:ln>
        </p:spPr>
        <p:txBody>
          <a:bodyPr/>
          <a:lstStyle>
            <a:lvl1pPr marL="0" indent="0">
              <a:buNone/>
              <a:defRPr sz="1050" b="0" i="0">
                <a:solidFill>
                  <a:srgbClr val="FFBF22"/>
                </a:solidFill>
                <a:latin typeface="Helvetica Neue LT Std 45 Light" panose="020B0403020202020204" pitchFamily="34" charset="0"/>
              </a:defRPr>
            </a:lvl1pPr>
            <a:lvl2pPr marL="342892" indent="0">
              <a:buFont typeface="Arial" panose="020B0604020202020204" pitchFamily="34" charset="0"/>
              <a:buNone/>
              <a:defRPr sz="1050" b="0" i="0">
                <a:ln>
                  <a:noFill/>
                </a:ln>
                <a:solidFill>
                  <a:srgbClr val="E8BC28"/>
                </a:solidFill>
                <a:latin typeface="Helvetica Neue LT Std 45 Light" panose="020B0403020202020204" pitchFamily="34" charset="0"/>
              </a:defRPr>
            </a:lvl2pPr>
            <a:lvl3pPr marL="685783" indent="0">
              <a:buFont typeface="Arial" panose="020B0604020202020204" pitchFamily="34" charset="0"/>
              <a:buNone/>
              <a:defRPr sz="1050" b="0" i="0">
                <a:solidFill>
                  <a:srgbClr val="E8BC28"/>
                </a:solidFill>
                <a:latin typeface="Helvetica Neue LT Std 45 Light" panose="020B0403020202020204" pitchFamily="34" charset="0"/>
              </a:defRPr>
            </a:lvl3pPr>
            <a:lvl4pPr marL="1028675" indent="0">
              <a:buFont typeface="Arial" panose="020B0604020202020204" pitchFamily="34" charset="0"/>
              <a:buNone/>
              <a:defRPr sz="1050" b="0" i="0">
                <a:solidFill>
                  <a:srgbClr val="E8BC28"/>
                </a:solidFill>
                <a:latin typeface="Helvetica Neue LT Std 45 Light" panose="020B0403020202020204" pitchFamily="34" charset="0"/>
              </a:defRPr>
            </a:lvl4pPr>
            <a:lvl5pPr marL="1371566" indent="0">
              <a:buNone/>
              <a:defRPr b="0" i="0">
                <a:latin typeface="Helvetica Neue LT Std 35 Thin" panose="020B0403020202020204" pitchFamily="34" charset="0"/>
              </a:defRPr>
            </a:lvl5pPr>
          </a:lstStyle>
          <a:p>
            <a:pPr lvl="0"/>
            <a:r>
              <a:rPr lang="en-US"/>
              <a:t>Click to edit Master text styles</a:t>
            </a:r>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2392680" y="2356276"/>
            <a:ext cx="6278880" cy="1583264"/>
          </a:xfrm>
          <a:prstGeom prst="rect">
            <a:avLst/>
          </a:prstGeom>
          <a:ln>
            <a:noFill/>
          </a:ln>
        </p:spPr>
        <p:txBody>
          <a:bodyPr numCol="3"/>
          <a:lstStyle>
            <a:lvl1pPr marL="0" indent="0">
              <a:buNone/>
              <a:defRPr sz="900" b="0" i="0">
                <a:solidFill>
                  <a:schemeClr val="tx1">
                    <a:lumMod val="65000"/>
                    <a:lumOff val="35000"/>
                  </a:schemeClr>
                </a:solidFill>
                <a:latin typeface="Helvetica Neue LT Std 45 Light" panose="020B0403020202020204" pitchFamily="34" charset="0"/>
              </a:defRPr>
            </a:lvl1pPr>
            <a:lvl2pPr marL="342892" indent="0">
              <a:buFont typeface="Arial" panose="020B0604020202020204" pitchFamily="34" charset="0"/>
              <a:buNone/>
              <a:defRPr sz="1050" b="0" i="0">
                <a:ln>
                  <a:noFill/>
                </a:ln>
                <a:solidFill>
                  <a:srgbClr val="E8BC28"/>
                </a:solidFill>
                <a:latin typeface="Helvetica Neue LT Std 45 Light" panose="020B0403020202020204" pitchFamily="34" charset="0"/>
              </a:defRPr>
            </a:lvl2pPr>
            <a:lvl3pPr marL="685783" indent="0">
              <a:buFont typeface="Arial" panose="020B0604020202020204" pitchFamily="34" charset="0"/>
              <a:buNone/>
              <a:defRPr sz="1050" b="0" i="0">
                <a:solidFill>
                  <a:srgbClr val="E8BC28"/>
                </a:solidFill>
                <a:latin typeface="Helvetica Neue LT Std 45 Light" panose="020B0403020202020204" pitchFamily="34" charset="0"/>
              </a:defRPr>
            </a:lvl3pPr>
            <a:lvl4pPr marL="1028675" indent="0">
              <a:buFont typeface="Arial" panose="020B0604020202020204" pitchFamily="34" charset="0"/>
              <a:buNone/>
              <a:defRPr sz="1050" b="0" i="0">
                <a:solidFill>
                  <a:srgbClr val="E8BC28"/>
                </a:solidFill>
                <a:latin typeface="Helvetica Neue LT Std 45 Light" panose="020B0403020202020204" pitchFamily="34" charset="0"/>
              </a:defRPr>
            </a:lvl4pPr>
            <a:lvl5pPr marL="1371566" indent="0">
              <a:buNone/>
              <a:defRPr b="0" i="0">
                <a:latin typeface="Helvetica Neue LT Std 35 Thin" panose="020B0403020202020204" pitchFamily="34" charset="0"/>
              </a:defRPr>
            </a:lvl5pPr>
          </a:lstStyle>
          <a:p>
            <a:pPr lvl="0"/>
            <a:r>
              <a:rPr lang="en-US"/>
              <a:t>Click to edit Master text styles</a:t>
            </a:r>
          </a:p>
        </p:txBody>
      </p:sp>
      <p:sp>
        <p:nvSpPr>
          <p:cNvPr id="9" name="Picture Placeholder 8">
            <a:extLst>
              <a:ext uri="{FF2B5EF4-FFF2-40B4-BE49-F238E27FC236}">
                <a16:creationId xmlns:a16="http://schemas.microsoft.com/office/drawing/2014/main" id="{54BF29C9-0436-134E-A264-725F95AE9671}"/>
              </a:ext>
            </a:extLst>
          </p:cNvPr>
          <p:cNvSpPr>
            <a:spLocks noGrp="1"/>
          </p:cNvSpPr>
          <p:nvPr>
            <p:ph type="pic" sz="quarter" idx="13"/>
          </p:nvPr>
        </p:nvSpPr>
        <p:spPr>
          <a:xfrm>
            <a:off x="373142" y="584836"/>
            <a:ext cx="860822" cy="860822"/>
          </a:xfrm>
          <a:prstGeom prst="rect">
            <a:avLst/>
          </a:prstGeom>
        </p:spPr>
        <p:txBody>
          <a:bodyPr/>
          <a:lstStyle/>
          <a:p>
            <a:r>
              <a:rPr lang="en-US"/>
              <a:t>Click icon to add picture</a:t>
            </a:r>
          </a:p>
        </p:txBody>
      </p:sp>
      <p:pic>
        <p:nvPicPr>
          <p:cNvPr id="11" name="Picture 10">
            <a:extLst>
              <a:ext uri="{FF2B5EF4-FFF2-40B4-BE49-F238E27FC236}">
                <a16:creationId xmlns:a16="http://schemas.microsoft.com/office/drawing/2014/main" id="{D056BF34-B32E-6243-A274-74B4622666DB}"/>
              </a:ext>
            </a:extLst>
          </p:cNvPr>
          <p:cNvPicPr>
            <a:picLocks noChangeAspect="1"/>
          </p:cNvPicPr>
          <p:nvPr/>
        </p:nvPicPr>
        <p:blipFill>
          <a:blip r:embed="rId2" cstate="email">
            <a:extLst>
              <a:ext uri="{28A0092B-C50C-407E-A947-70E740481C1C}">
                <a14:useLocalDpi xmlns:a14="http://schemas.microsoft.com/office/drawing/2010/main"/>
              </a:ext>
            </a:extLst>
          </a:blip>
          <a:srcRect/>
          <a:stretch/>
        </p:blipFill>
        <p:spPr>
          <a:xfrm>
            <a:off x="0" y="4686300"/>
            <a:ext cx="9144000" cy="457200"/>
          </a:xfrm>
          <a:prstGeom prst="rect">
            <a:avLst/>
          </a:prstGeom>
        </p:spPr>
      </p:pic>
    </p:spTree>
    <p:extLst>
      <p:ext uri="{BB962C8B-B14F-4D97-AF65-F5344CB8AC3E}">
        <p14:creationId xmlns:p14="http://schemas.microsoft.com/office/powerpoint/2010/main" val="21534007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_Intro_Copy">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373142" y="1723870"/>
            <a:ext cx="3566160" cy="478310"/>
          </a:xfrm>
          <a:prstGeom prst="rect">
            <a:avLst/>
          </a:prstGeom>
          <a:ln>
            <a:noFill/>
          </a:ln>
        </p:spPr>
        <p:txBody>
          <a:bodyPr/>
          <a:lstStyle>
            <a:lvl1pPr marL="0" indent="0">
              <a:buNone/>
              <a:defRPr sz="1050" b="0" i="0">
                <a:solidFill>
                  <a:srgbClr val="FFBF22"/>
                </a:solidFill>
                <a:latin typeface="Helvetica Neue LT Std 45 Light" panose="020B0403020202020204" pitchFamily="34" charset="0"/>
              </a:defRPr>
            </a:lvl1pPr>
            <a:lvl2pPr marL="342892" indent="0">
              <a:buFont typeface="Arial" panose="020B0604020202020204" pitchFamily="34" charset="0"/>
              <a:buNone/>
              <a:defRPr sz="1050" b="0" i="0">
                <a:ln>
                  <a:noFill/>
                </a:ln>
                <a:solidFill>
                  <a:srgbClr val="E8BC28"/>
                </a:solidFill>
                <a:latin typeface="Helvetica Neue LT Std 45 Light" panose="020B0403020202020204" pitchFamily="34" charset="0"/>
              </a:defRPr>
            </a:lvl2pPr>
            <a:lvl3pPr marL="685783" indent="0">
              <a:buFont typeface="Arial" panose="020B0604020202020204" pitchFamily="34" charset="0"/>
              <a:buNone/>
              <a:defRPr sz="1050" b="0" i="0">
                <a:solidFill>
                  <a:srgbClr val="E8BC28"/>
                </a:solidFill>
                <a:latin typeface="Helvetica Neue LT Std 45 Light" panose="020B0403020202020204" pitchFamily="34" charset="0"/>
              </a:defRPr>
            </a:lvl3pPr>
            <a:lvl4pPr marL="1028675" indent="0">
              <a:buFont typeface="Arial" panose="020B0604020202020204" pitchFamily="34" charset="0"/>
              <a:buNone/>
              <a:defRPr sz="1050" b="0" i="0">
                <a:solidFill>
                  <a:srgbClr val="E8BC28"/>
                </a:solidFill>
                <a:latin typeface="Helvetica Neue LT Std 45 Light" panose="020B0403020202020204" pitchFamily="34" charset="0"/>
              </a:defRPr>
            </a:lvl4pPr>
            <a:lvl5pPr marL="1371566" indent="0">
              <a:buNone/>
              <a:defRPr b="0" i="0">
                <a:latin typeface="Helvetica Neue LT Std 35 Thin" panose="020B0403020202020204" pitchFamily="34" charset="0"/>
              </a:defRPr>
            </a:lvl5pPr>
          </a:lstStyle>
          <a:p>
            <a:pPr lvl="0"/>
            <a:r>
              <a:rPr lang="en-US"/>
              <a:t>Click to edit Master text styles</a:t>
            </a:r>
          </a:p>
        </p:txBody>
      </p:sp>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373143" y="585132"/>
            <a:ext cx="3782399" cy="478310"/>
          </a:xfrm>
          <a:prstGeom prst="rect">
            <a:avLst/>
          </a:prstGeom>
        </p:spPr>
        <p:txBody>
          <a:bodyPr anchor="t"/>
          <a:lstStyle>
            <a:lvl1pPr>
              <a:defRPr sz="33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373142" y="2468311"/>
            <a:ext cx="6278880" cy="1538092"/>
          </a:xfrm>
          <a:prstGeom prst="rect">
            <a:avLst/>
          </a:prstGeom>
          <a:ln>
            <a:noFill/>
          </a:ln>
        </p:spPr>
        <p:txBody>
          <a:bodyPr numCol="2"/>
          <a:lstStyle>
            <a:lvl1pPr marL="0" indent="0">
              <a:buNone/>
              <a:defRPr sz="900" b="0" i="0">
                <a:solidFill>
                  <a:schemeClr val="tx1">
                    <a:lumMod val="65000"/>
                    <a:lumOff val="35000"/>
                  </a:schemeClr>
                </a:solidFill>
                <a:latin typeface="Helvetica Neue LT Std 45 Light" panose="020B0403020202020204" pitchFamily="34" charset="0"/>
              </a:defRPr>
            </a:lvl1pPr>
            <a:lvl2pPr marL="342892" indent="0">
              <a:buFont typeface="Arial" panose="020B0604020202020204" pitchFamily="34" charset="0"/>
              <a:buNone/>
              <a:defRPr sz="1050" b="0" i="0">
                <a:ln>
                  <a:noFill/>
                </a:ln>
                <a:solidFill>
                  <a:srgbClr val="E8BC28"/>
                </a:solidFill>
                <a:latin typeface="Helvetica Neue LT Std 45 Light" panose="020B0403020202020204" pitchFamily="34" charset="0"/>
              </a:defRPr>
            </a:lvl2pPr>
            <a:lvl3pPr marL="685783" indent="0">
              <a:buFont typeface="Arial" panose="020B0604020202020204" pitchFamily="34" charset="0"/>
              <a:buNone/>
              <a:defRPr sz="1050" b="0" i="0">
                <a:solidFill>
                  <a:srgbClr val="E8BC28"/>
                </a:solidFill>
                <a:latin typeface="Helvetica Neue LT Std 45 Light" panose="020B0403020202020204" pitchFamily="34" charset="0"/>
              </a:defRPr>
            </a:lvl3pPr>
            <a:lvl4pPr marL="1028675" indent="0">
              <a:buFont typeface="Arial" panose="020B0604020202020204" pitchFamily="34" charset="0"/>
              <a:buNone/>
              <a:defRPr sz="1050" b="0" i="0">
                <a:solidFill>
                  <a:srgbClr val="E8BC28"/>
                </a:solidFill>
                <a:latin typeface="Helvetica Neue LT Std 45 Light" panose="020B0403020202020204" pitchFamily="34" charset="0"/>
              </a:defRPr>
            </a:lvl4pPr>
            <a:lvl5pPr marL="1371566" indent="0">
              <a:buNone/>
              <a:defRPr b="0" i="0">
                <a:latin typeface="Helvetica Neue LT Std 35 Thin" panose="020B0403020202020204" pitchFamily="34" charset="0"/>
              </a:defRPr>
            </a:lvl5pPr>
          </a:lstStyle>
          <a:p>
            <a:pPr lvl="0"/>
            <a:r>
              <a:rPr lang="en-US"/>
              <a:t>Click to edit Master text styles</a:t>
            </a:r>
          </a:p>
        </p:txBody>
      </p:sp>
      <p:pic>
        <p:nvPicPr>
          <p:cNvPr id="9" name="Picture 8">
            <a:extLst>
              <a:ext uri="{FF2B5EF4-FFF2-40B4-BE49-F238E27FC236}">
                <a16:creationId xmlns:a16="http://schemas.microsoft.com/office/drawing/2014/main" id="{9E0884E4-790D-0849-8A73-02723BA090E4}"/>
              </a:ext>
            </a:extLst>
          </p:cNvPr>
          <p:cNvPicPr>
            <a:picLocks noChangeAspect="1"/>
          </p:cNvPicPr>
          <p:nvPr/>
        </p:nvPicPr>
        <p:blipFill>
          <a:blip r:embed="rId2" cstate="email">
            <a:extLst>
              <a:ext uri="{28A0092B-C50C-407E-A947-70E740481C1C}">
                <a14:useLocalDpi xmlns:a14="http://schemas.microsoft.com/office/drawing/2010/main"/>
              </a:ext>
            </a:extLst>
          </a:blip>
          <a:srcRect/>
          <a:stretch/>
        </p:blipFill>
        <p:spPr>
          <a:xfrm>
            <a:off x="0" y="4686300"/>
            <a:ext cx="9144000" cy="457200"/>
          </a:xfrm>
          <a:prstGeom prst="rect">
            <a:avLst/>
          </a:prstGeom>
        </p:spPr>
      </p:pic>
    </p:spTree>
    <p:extLst>
      <p:ext uri="{BB962C8B-B14F-4D97-AF65-F5344CB8AC3E}">
        <p14:creationId xmlns:p14="http://schemas.microsoft.com/office/powerpoint/2010/main" val="42211611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_Title_Intro_Copy">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373142" y="1723870"/>
            <a:ext cx="3566160" cy="478310"/>
          </a:xfrm>
          <a:prstGeom prst="rect">
            <a:avLst/>
          </a:prstGeom>
          <a:ln>
            <a:noFill/>
          </a:ln>
        </p:spPr>
        <p:txBody>
          <a:bodyPr/>
          <a:lstStyle>
            <a:lvl1pPr marL="0" indent="0">
              <a:buNone/>
              <a:defRPr sz="1050" b="0" i="0">
                <a:solidFill>
                  <a:srgbClr val="FFBF22"/>
                </a:solidFill>
                <a:latin typeface="Helvetica Neue LT Std 45 Light" panose="020B0403020202020204" pitchFamily="34" charset="0"/>
              </a:defRPr>
            </a:lvl1pPr>
            <a:lvl2pPr marL="342892" indent="0">
              <a:buFont typeface="Arial" panose="020B0604020202020204" pitchFamily="34" charset="0"/>
              <a:buNone/>
              <a:defRPr sz="1050" b="0" i="0">
                <a:ln>
                  <a:noFill/>
                </a:ln>
                <a:solidFill>
                  <a:srgbClr val="E8BC28"/>
                </a:solidFill>
                <a:latin typeface="Helvetica Neue LT Std 45 Light" panose="020B0403020202020204" pitchFamily="34" charset="0"/>
              </a:defRPr>
            </a:lvl2pPr>
            <a:lvl3pPr marL="685783" indent="0">
              <a:buFont typeface="Arial" panose="020B0604020202020204" pitchFamily="34" charset="0"/>
              <a:buNone/>
              <a:defRPr sz="1050" b="0" i="0">
                <a:solidFill>
                  <a:srgbClr val="E8BC28"/>
                </a:solidFill>
                <a:latin typeface="Helvetica Neue LT Std 45 Light" panose="020B0403020202020204" pitchFamily="34" charset="0"/>
              </a:defRPr>
            </a:lvl3pPr>
            <a:lvl4pPr marL="1028675" indent="0">
              <a:buFont typeface="Arial" panose="020B0604020202020204" pitchFamily="34" charset="0"/>
              <a:buNone/>
              <a:defRPr sz="1050" b="0" i="0">
                <a:solidFill>
                  <a:srgbClr val="E8BC28"/>
                </a:solidFill>
                <a:latin typeface="Helvetica Neue LT Std 45 Light" panose="020B0403020202020204" pitchFamily="34" charset="0"/>
              </a:defRPr>
            </a:lvl4pPr>
            <a:lvl5pPr marL="1371566" indent="0">
              <a:buNone/>
              <a:defRPr b="0" i="0">
                <a:latin typeface="Helvetica Neue LT Std 35 Thin" panose="020B0403020202020204" pitchFamily="34" charset="0"/>
              </a:defRPr>
            </a:lvl5pPr>
          </a:lstStyle>
          <a:p>
            <a:pPr lvl="0"/>
            <a:r>
              <a:rPr lang="en-US"/>
              <a:t>Click to edit Master text styles</a:t>
            </a:r>
          </a:p>
        </p:txBody>
      </p:sp>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373143" y="585132"/>
            <a:ext cx="3782399" cy="478310"/>
          </a:xfrm>
          <a:prstGeom prst="rect">
            <a:avLst/>
          </a:prstGeom>
        </p:spPr>
        <p:txBody>
          <a:bodyPr anchor="t"/>
          <a:lstStyle>
            <a:lvl1pPr>
              <a:defRPr sz="33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373142" y="2468311"/>
            <a:ext cx="6278880" cy="1538092"/>
          </a:xfrm>
          <a:prstGeom prst="rect">
            <a:avLst/>
          </a:prstGeom>
          <a:ln>
            <a:noFill/>
          </a:ln>
        </p:spPr>
        <p:txBody>
          <a:bodyPr numCol="2"/>
          <a:lstStyle>
            <a:lvl1pPr marL="0" indent="0">
              <a:buNone/>
              <a:defRPr sz="900" b="0" i="0">
                <a:solidFill>
                  <a:schemeClr val="tx1">
                    <a:lumMod val="65000"/>
                    <a:lumOff val="35000"/>
                  </a:schemeClr>
                </a:solidFill>
                <a:latin typeface="Helvetica Neue LT Std 45 Light" panose="020B0403020202020204" pitchFamily="34" charset="0"/>
              </a:defRPr>
            </a:lvl1pPr>
            <a:lvl2pPr marL="342892" indent="0">
              <a:buFont typeface="Arial" panose="020B0604020202020204" pitchFamily="34" charset="0"/>
              <a:buNone/>
              <a:defRPr sz="1050" b="0" i="0">
                <a:ln>
                  <a:noFill/>
                </a:ln>
                <a:solidFill>
                  <a:srgbClr val="E8BC28"/>
                </a:solidFill>
                <a:latin typeface="Helvetica Neue LT Std 45 Light" panose="020B0403020202020204" pitchFamily="34" charset="0"/>
              </a:defRPr>
            </a:lvl2pPr>
            <a:lvl3pPr marL="685783" indent="0">
              <a:buFont typeface="Arial" panose="020B0604020202020204" pitchFamily="34" charset="0"/>
              <a:buNone/>
              <a:defRPr sz="1050" b="0" i="0">
                <a:solidFill>
                  <a:srgbClr val="E8BC28"/>
                </a:solidFill>
                <a:latin typeface="Helvetica Neue LT Std 45 Light" panose="020B0403020202020204" pitchFamily="34" charset="0"/>
              </a:defRPr>
            </a:lvl3pPr>
            <a:lvl4pPr marL="1028675" indent="0">
              <a:buFont typeface="Arial" panose="020B0604020202020204" pitchFamily="34" charset="0"/>
              <a:buNone/>
              <a:defRPr sz="1050" b="0" i="0">
                <a:solidFill>
                  <a:srgbClr val="E8BC28"/>
                </a:solidFill>
                <a:latin typeface="Helvetica Neue LT Std 45 Light" panose="020B0403020202020204" pitchFamily="34" charset="0"/>
              </a:defRPr>
            </a:lvl4pPr>
            <a:lvl5pPr marL="1371566" indent="0">
              <a:buNone/>
              <a:defRPr b="0" i="0">
                <a:latin typeface="Helvetica Neue LT Std 35 Thin" panose="020B0403020202020204" pitchFamily="34" charset="0"/>
              </a:defRPr>
            </a:lvl5pPr>
          </a:lstStyle>
          <a:p>
            <a:pPr lvl="0"/>
            <a:r>
              <a:rPr lang="en-US"/>
              <a:t>Click to edit Master text styles</a:t>
            </a:r>
          </a:p>
        </p:txBody>
      </p:sp>
    </p:spTree>
    <p:extLst>
      <p:ext uri="{BB962C8B-B14F-4D97-AF65-F5344CB8AC3E}">
        <p14:creationId xmlns:p14="http://schemas.microsoft.com/office/powerpoint/2010/main" val="10074687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_Intro_Copyx3">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444108" y="1872071"/>
            <a:ext cx="2474230" cy="379916"/>
          </a:xfrm>
          <a:prstGeom prst="rect">
            <a:avLst/>
          </a:prstGeom>
          <a:ln>
            <a:noFill/>
          </a:ln>
        </p:spPr>
        <p:txBody>
          <a:bodyPr lIns="0" anchor="b"/>
          <a:lstStyle>
            <a:lvl1pPr marL="0" indent="0">
              <a:buNone/>
              <a:defRPr sz="1050" b="1" i="1">
                <a:solidFill>
                  <a:srgbClr val="E75400"/>
                </a:solidFill>
                <a:latin typeface="Helvetica Neue LT Std 87 Heavy " panose="020B0604020202020204" pitchFamily="34" charset="0"/>
              </a:defRPr>
            </a:lvl1pPr>
            <a:lvl2pPr marL="342892" indent="0">
              <a:buFont typeface="Arial" panose="020B0604020202020204" pitchFamily="34" charset="0"/>
              <a:buNone/>
              <a:defRPr sz="1050" b="0" i="0">
                <a:ln>
                  <a:noFill/>
                </a:ln>
                <a:solidFill>
                  <a:srgbClr val="E8BC28"/>
                </a:solidFill>
                <a:latin typeface="Helvetica Neue LT Std 45 Light" panose="020B0403020202020204" pitchFamily="34" charset="0"/>
              </a:defRPr>
            </a:lvl2pPr>
            <a:lvl3pPr marL="685783" indent="0">
              <a:buFont typeface="Arial" panose="020B0604020202020204" pitchFamily="34" charset="0"/>
              <a:buNone/>
              <a:defRPr sz="1050" b="0" i="0">
                <a:solidFill>
                  <a:srgbClr val="E8BC28"/>
                </a:solidFill>
                <a:latin typeface="Helvetica Neue LT Std 45 Light" panose="020B0403020202020204" pitchFamily="34" charset="0"/>
              </a:defRPr>
            </a:lvl3pPr>
            <a:lvl4pPr marL="1028675" indent="0">
              <a:buFont typeface="Arial" panose="020B0604020202020204" pitchFamily="34" charset="0"/>
              <a:buNone/>
              <a:defRPr sz="1050" b="0" i="0">
                <a:solidFill>
                  <a:srgbClr val="E8BC28"/>
                </a:solidFill>
                <a:latin typeface="Helvetica Neue LT Std 45 Light" panose="020B0403020202020204" pitchFamily="34" charset="0"/>
              </a:defRPr>
            </a:lvl4pPr>
            <a:lvl5pPr marL="1371566" indent="0">
              <a:buNone/>
              <a:defRPr b="0" i="0">
                <a:latin typeface="Helvetica Neue LT Std 35 Thin" panose="020B0403020202020204" pitchFamily="34" charset="0"/>
              </a:defRPr>
            </a:lvl5pPr>
          </a:lstStyle>
          <a:p>
            <a:pPr lvl="0"/>
            <a:r>
              <a:rPr lang="en-US"/>
              <a:t>Click to edit Master text styles</a:t>
            </a:r>
          </a:p>
        </p:txBody>
      </p:sp>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373143" y="585132"/>
            <a:ext cx="3782399" cy="478310"/>
          </a:xfrm>
          <a:prstGeom prst="rect">
            <a:avLst/>
          </a:prstGeom>
        </p:spPr>
        <p:txBody>
          <a:bodyPr anchor="t"/>
          <a:lstStyle>
            <a:lvl1pPr>
              <a:defRPr sz="33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444108" y="2309150"/>
            <a:ext cx="2474230" cy="1538092"/>
          </a:xfrm>
          <a:prstGeom prst="rect">
            <a:avLst/>
          </a:prstGeom>
          <a:ln>
            <a:noFill/>
          </a:ln>
        </p:spPr>
        <p:txBody>
          <a:bodyPr lIns="0" numCol="1"/>
          <a:lstStyle>
            <a:lvl1pPr marL="128588" indent="-128588">
              <a:buFont typeface="Arial" panose="020B0604020202020204" pitchFamily="34" charset="0"/>
              <a:buChar char="•"/>
              <a:defRPr sz="900" b="0" i="0">
                <a:solidFill>
                  <a:schemeClr val="tx1">
                    <a:lumMod val="65000"/>
                    <a:lumOff val="35000"/>
                  </a:schemeClr>
                </a:solidFill>
                <a:latin typeface="Helvetica Neue LT Std 45 Light" panose="020B0403020202020204" pitchFamily="34" charset="0"/>
              </a:defRPr>
            </a:lvl1pPr>
            <a:lvl2pPr marL="342892" indent="0">
              <a:buFont typeface="Arial" panose="020B0604020202020204" pitchFamily="34" charset="0"/>
              <a:buNone/>
              <a:defRPr sz="1050" b="0" i="0">
                <a:ln>
                  <a:noFill/>
                </a:ln>
                <a:solidFill>
                  <a:srgbClr val="E8BC28"/>
                </a:solidFill>
                <a:latin typeface="Helvetica Neue LT Std 45 Light" panose="020B0403020202020204" pitchFamily="34" charset="0"/>
              </a:defRPr>
            </a:lvl2pPr>
            <a:lvl3pPr marL="685783" indent="0">
              <a:buFont typeface="Arial" panose="020B0604020202020204" pitchFamily="34" charset="0"/>
              <a:buNone/>
              <a:defRPr sz="1050" b="0" i="0">
                <a:solidFill>
                  <a:srgbClr val="E8BC28"/>
                </a:solidFill>
                <a:latin typeface="Helvetica Neue LT Std 45 Light" panose="020B0403020202020204" pitchFamily="34" charset="0"/>
              </a:defRPr>
            </a:lvl3pPr>
            <a:lvl4pPr marL="1028675" indent="0">
              <a:buFont typeface="Arial" panose="020B0604020202020204" pitchFamily="34" charset="0"/>
              <a:buNone/>
              <a:defRPr sz="1050" b="0" i="0">
                <a:solidFill>
                  <a:srgbClr val="E8BC28"/>
                </a:solidFill>
                <a:latin typeface="Helvetica Neue LT Std 45 Light" panose="020B0403020202020204" pitchFamily="34" charset="0"/>
              </a:defRPr>
            </a:lvl4pPr>
            <a:lvl5pPr marL="1371566" indent="0">
              <a:buNone/>
              <a:defRPr b="0" i="0">
                <a:latin typeface="Helvetica Neue LT Std 35 Thin" panose="020B0403020202020204" pitchFamily="34" charset="0"/>
              </a:defRPr>
            </a:lvl5pPr>
          </a:lstStyle>
          <a:p>
            <a:pPr lvl="0"/>
            <a:r>
              <a:rPr lang="en-US"/>
              <a:t>Click to edit Master text styles</a:t>
            </a:r>
          </a:p>
        </p:txBody>
      </p:sp>
      <p:sp>
        <p:nvSpPr>
          <p:cNvPr id="7" name="Text Placeholder 11">
            <a:extLst>
              <a:ext uri="{FF2B5EF4-FFF2-40B4-BE49-F238E27FC236}">
                <a16:creationId xmlns:a16="http://schemas.microsoft.com/office/drawing/2014/main" id="{DEA4372F-A8FE-304D-BEEF-9B1F4366F1F7}"/>
              </a:ext>
            </a:extLst>
          </p:cNvPr>
          <p:cNvSpPr>
            <a:spLocks noGrp="1"/>
          </p:cNvSpPr>
          <p:nvPr>
            <p:ph type="body" sz="quarter" idx="13"/>
          </p:nvPr>
        </p:nvSpPr>
        <p:spPr>
          <a:xfrm>
            <a:off x="3334885" y="2309150"/>
            <a:ext cx="2474230" cy="1538092"/>
          </a:xfrm>
          <a:prstGeom prst="rect">
            <a:avLst/>
          </a:prstGeom>
          <a:ln>
            <a:noFill/>
          </a:ln>
        </p:spPr>
        <p:txBody>
          <a:bodyPr lIns="0" numCol="1"/>
          <a:lstStyle>
            <a:lvl1pPr marL="128588" indent="-128588">
              <a:buFont typeface="Arial" panose="020B0604020202020204" pitchFamily="34" charset="0"/>
              <a:buChar char="•"/>
              <a:defRPr sz="900" b="0" i="0">
                <a:solidFill>
                  <a:schemeClr val="tx1">
                    <a:lumMod val="65000"/>
                    <a:lumOff val="35000"/>
                  </a:schemeClr>
                </a:solidFill>
                <a:latin typeface="Helvetica Neue LT Std 45 Light" panose="020B0403020202020204" pitchFamily="34" charset="0"/>
              </a:defRPr>
            </a:lvl1pPr>
            <a:lvl2pPr marL="342892" indent="0">
              <a:buFont typeface="Arial" panose="020B0604020202020204" pitchFamily="34" charset="0"/>
              <a:buNone/>
              <a:defRPr sz="1050" b="0" i="0">
                <a:ln>
                  <a:noFill/>
                </a:ln>
                <a:solidFill>
                  <a:srgbClr val="E8BC28"/>
                </a:solidFill>
                <a:latin typeface="Helvetica Neue LT Std 45 Light" panose="020B0403020202020204" pitchFamily="34" charset="0"/>
              </a:defRPr>
            </a:lvl2pPr>
            <a:lvl3pPr marL="685783" indent="0">
              <a:buFont typeface="Arial" panose="020B0604020202020204" pitchFamily="34" charset="0"/>
              <a:buNone/>
              <a:defRPr sz="1050" b="0" i="0">
                <a:solidFill>
                  <a:srgbClr val="E8BC28"/>
                </a:solidFill>
                <a:latin typeface="Helvetica Neue LT Std 45 Light" panose="020B0403020202020204" pitchFamily="34" charset="0"/>
              </a:defRPr>
            </a:lvl3pPr>
            <a:lvl4pPr marL="1028675" indent="0">
              <a:buFont typeface="Arial" panose="020B0604020202020204" pitchFamily="34" charset="0"/>
              <a:buNone/>
              <a:defRPr sz="1050" b="0" i="0">
                <a:solidFill>
                  <a:srgbClr val="E8BC28"/>
                </a:solidFill>
                <a:latin typeface="Helvetica Neue LT Std 45 Light" panose="020B0403020202020204" pitchFamily="34" charset="0"/>
              </a:defRPr>
            </a:lvl4pPr>
            <a:lvl5pPr marL="1371566" indent="0">
              <a:buNone/>
              <a:defRPr b="0" i="0">
                <a:latin typeface="Helvetica Neue LT Std 35 Thin" panose="020B0403020202020204" pitchFamily="34" charset="0"/>
              </a:defRPr>
            </a:lvl5pPr>
          </a:lstStyle>
          <a:p>
            <a:pPr lvl="0"/>
            <a:r>
              <a:rPr lang="en-US"/>
              <a:t>Click to edit Master text styles</a:t>
            </a:r>
          </a:p>
        </p:txBody>
      </p:sp>
      <p:sp>
        <p:nvSpPr>
          <p:cNvPr id="9" name="Text Placeholder 11">
            <a:extLst>
              <a:ext uri="{FF2B5EF4-FFF2-40B4-BE49-F238E27FC236}">
                <a16:creationId xmlns:a16="http://schemas.microsoft.com/office/drawing/2014/main" id="{E16F508C-C8C7-E649-9929-A87F4FD3E22F}"/>
              </a:ext>
            </a:extLst>
          </p:cNvPr>
          <p:cNvSpPr>
            <a:spLocks noGrp="1"/>
          </p:cNvSpPr>
          <p:nvPr>
            <p:ph type="body" sz="quarter" idx="14"/>
          </p:nvPr>
        </p:nvSpPr>
        <p:spPr>
          <a:xfrm>
            <a:off x="6225662" y="2309150"/>
            <a:ext cx="2474230" cy="1538092"/>
          </a:xfrm>
          <a:prstGeom prst="rect">
            <a:avLst/>
          </a:prstGeom>
          <a:ln>
            <a:noFill/>
          </a:ln>
        </p:spPr>
        <p:txBody>
          <a:bodyPr lIns="0" numCol="1"/>
          <a:lstStyle>
            <a:lvl1pPr marL="128588" indent="-128588">
              <a:buFont typeface="Arial" panose="020B0604020202020204" pitchFamily="34" charset="0"/>
              <a:buChar char="•"/>
              <a:defRPr sz="900" b="0" i="0">
                <a:solidFill>
                  <a:schemeClr val="tx1">
                    <a:lumMod val="65000"/>
                    <a:lumOff val="35000"/>
                  </a:schemeClr>
                </a:solidFill>
                <a:latin typeface="Helvetica Neue LT Std 45 Light" panose="020B0403020202020204" pitchFamily="34" charset="0"/>
              </a:defRPr>
            </a:lvl1pPr>
            <a:lvl2pPr marL="342892" indent="0">
              <a:buFont typeface="Arial" panose="020B0604020202020204" pitchFamily="34" charset="0"/>
              <a:buNone/>
              <a:defRPr sz="1050" b="0" i="0">
                <a:ln>
                  <a:noFill/>
                </a:ln>
                <a:solidFill>
                  <a:srgbClr val="E8BC28"/>
                </a:solidFill>
                <a:latin typeface="Helvetica Neue LT Std 45 Light" panose="020B0403020202020204" pitchFamily="34" charset="0"/>
              </a:defRPr>
            </a:lvl2pPr>
            <a:lvl3pPr marL="685783" indent="0">
              <a:buFont typeface="Arial" panose="020B0604020202020204" pitchFamily="34" charset="0"/>
              <a:buNone/>
              <a:defRPr sz="1050" b="0" i="0">
                <a:solidFill>
                  <a:srgbClr val="E8BC28"/>
                </a:solidFill>
                <a:latin typeface="Helvetica Neue LT Std 45 Light" panose="020B0403020202020204" pitchFamily="34" charset="0"/>
              </a:defRPr>
            </a:lvl3pPr>
            <a:lvl4pPr marL="1028675" indent="0">
              <a:buFont typeface="Arial" panose="020B0604020202020204" pitchFamily="34" charset="0"/>
              <a:buNone/>
              <a:defRPr sz="1050" b="0" i="0">
                <a:solidFill>
                  <a:srgbClr val="E8BC28"/>
                </a:solidFill>
                <a:latin typeface="Helvetica Neue LT Std 45 Light" panose="020B0403020202020204" pitchFamily="34" charset="0"/>
              </a:defRPr>
            </a:lvl4pPr>
            <a:lvl5pPr marL="1371566" indent="0">
              <a:buNone/>
              <a:defRPr b="0" i="0">
                <a:latin typeface="Helvetica Neue LT Std 35 Thin" panose="020B0403020202020204" pitchFamily="34" charset="0"/>
              </a:defRPr>
            </a:lvl5pPr>
          </a:lstStyle>
          <a:p>
            <a:pPr lvl="0"/>
            <a:r>
              <a:rPr lang="en-US"/>
              <a:t>Click to edit Master text styles</a:t>
            </a:r>
          </a:p>
        </p:txBody>
      </p:sp>
      <p:sp>
        <p:nvSpPr>
          <p:cNvPr id="12" name="Text Placeholder 11">
            <a:extLst>
              <a:ext uri="{FF2B5EF4-FFF2-40B4-BE49-F238E27FC236}">
                <a16:creationId xmlns:a16="http://schemas.microsoft.com/office/drawing/2014/main" id="{B2CF9473-1903-994F-B99C-D29984D129C3}"/>
              </a:ext>
            </a:extLst>
          </p:cNvPr>
          <p:cNvSpPr>
            <a:spLocks noGrp="1"/>
          </p:cNvSpPr>
          <p:nvPr>
            <p:ph type="body" sz="quarter" idx="15"/>
          </p:nvPr>
        </p:nvSpPr>
        <p:spPr>
          <a:xfrm>
            <a:off x="3326204" y="1872071"/>
            <a:ext cx="2474230" cy="379916"/>
          </a:xfrm>
          <a:prstGeom prst="rect">
            <a:avLst/>
          </a:prstGeom>
          <a:ln>
            <a:noFill/>
          </a:ln>
        </p:spPr>
        <p:txBody>
          <a:bodyPr lIns="0" anchor="b"/>
          <a:lstStyle>
            <a:lvl1pPr marL="0" indent="0">
              <a:buNone/>
              <a:defRPr sz="1050" b="1" i="1">
                <a:solidFill>
                  <a:srgbClr val="E75400"/>
                </a:solidFill>
                <a:latin typeface="Helvetica Neue LT Std 87 Heavy " panose="020B0604020202020204" pitchFamily="34" charset="0"/>
              </a:defRPr>
            </a:lvl1pPr>
            <a:lvl2pPr marL="342892" indent="0">
              <a:buFont typeface="Arial" panose="020B0604020202020204" pitchFamily="34" charset="0"/>
              <a:buNone/>
              <a:defRPr sz="1050" b="0" i="0">
                <a:ln>
                  <a:noFill/>
                </a:ln>
                <a:solidFill>
                  <a:srgbClr val="E8BC28"/>
                </a:solidFill>
                <a:latin typeface="Helvetica Neue LT Std 45 Light" panose="020B0403020202020204" pitchFamily="34" charset="0"/>
              </a:defRPr>
            </a:lvl2pPr>
            <a:lvl3pPr marL="685783" indent="0">
              <a:buFont typeface="Arial" panose="020B0604020202020204" pitchFamily="34" charset="0"/>
              <a:buNone/>
              <a:defRPr sz="1050" b="0" i="0">
                <a:solidFill>
                  <a:srgbClr val="E8BC28"/>
                </a:solidFill>
                <a:latin typeface="Helvetica Neue LT Std 45 Light" panose="020B0403020202020204" pitchFamily="34" charset="0"/>
              </a:defRPr>
            </a:lvl3pPr>
            <a:lvl4pPr marL="1028675" indent="0">
              <a:buFont typeface="Arial" panose="020B0604020202020204" pitchFamily="34" charset="0"/>
              <a:buNone/>
              <a:defRPr sz="1050" b="0" i="0">
                <a:solidFill>
                  <a:srgbClr val="E8BC28"/>
                </a:solidFill>
                <a:latin typeface="Helvetica Neue LT Std 45 Light" panose="020B0403020202020204" pitchFamily="34" charset="0"/>
              </a:defRPr>
            </a:lvl4pPr>
            <a:lvl5pPr marL="1371566" indent="0">
              <a:buNone/>
              <a:defRPr b="0" i="0">
                <a:latin typeface="Helvetica Neue LT Std 35 Thin" panose="020B0403020202020204" pitchFamily="34" charset="0"/>
              </a:defRPr>
            </a:lvl5pPr>
          </a:lstStyle>
          <a:p>
            <a:pPr lvl="0"/>
            <a:r>
              <a:rPr lang="en-US"/>
              <a:t>Click to edit Master text styles</a:t>
            </a:r>
          </a:p>
        </p:txBody>
      </p:sp>
      <p:sp>
        <p:nvSpPr>
          <p:cNvPr id="13" name="Text Placeholder 11">
            <a:extLst>
              <a:ext uri="{FF2B5EF4-FFF2-40B4-BE49-F238E27FC236}">
                <a16:creationId xmlns:a16="http://schemas.microsoft.com/office/drawing/2014/main" id="{DE8310A5-8F15-B846-BB45-B7B8D709FBE8}"/>
              </a:ext>
            </a:extLst>
          </p:cNvPr>
          <p:cNvSpPr>
            <a:spLocks noGrp="1"/>
          </p:cNvSpPr>
          <p:nvPr>
            <p:ph type="body" sz="quarter" idx="16"/>
          </p:nvPr>
        </p:nvSpPr>
        <p:spPr>
          <a:xfrm>
            <a:off x="6225662" y="1872071"/>
            <a:ext cx="2474230" cy="379916"/>
          </a:xfrm>
          <a:prstGeom prst="rect">
            <a:avLst/>
          </a:prstGeom>
          <a:ln>
            <a:noFill/>
          </a:ln>
        </p:spPr>
        <p:txBody>
          <a:bodyPr lIns="0" anchor="b"/>
          <a:lstStyle>
            <a:lvl1pPr marL="0" indent="0">
              <a:buNone/>
              <a:defRPr sz="1050" b="1" i="1">
                <a:solidFill>
                  <a:srgbClr val="E75400"/>
                </a:solidFill>
                <a:latin typeface="Helvetica Neue LT Std 87 Heavy " panose="020B0604020202020204" pitchFamily="34" charset="0"/>
              </a:defRPr>
            </a:lvl1pPr>
            <a:lvl2pPr marL="342892" indent="0">
              <a:buFont typeface="Arial" panose="020B0604020202020204" pitchFamily="34" charset="0"/>
              <a:buNone/>
              <a:defRPr sz="1050" b="0" i="0">
                <a:ln>
                  <a:noFill/>
                </a:ln>
                <a:solidFill>
                  <a:srgbClr val="E8BC28"/>
                </a:solidFill>
                <a:latin typeface="Helvetica Neue LT Std 45 Light" panose="020B0403020202020204" pitchFamily="34" charset="0"/>
              </a:defRPr>
            </a:lvl2pPr>
            <a:lvl3pPr marL="685783" indent="0">
              <a:buFont typeface="Arial" panose="020B0604020202020204" pitchFamily="34" charset="0"/>
              <a:buNone/>
              <a:defRPr sz="1050" b="0" i="0">
                <a:solidFill>
                  <a:srgbClr val="E8BC28"/>
                </a:solidFill>
                <a:latin typeface="Helvetica Neue LT Std 45 Light" panose="020B0403020202020204" pitchFamily="34" charset="0"/>
              </a:defRPr>
            </a:lvl3pPr>
            <a:lvl4pPr marL="1028675" indent="0">
              <a:buFont typeface="Arial" panose="020B0604020202020204" pitchFamily="34" charset="0"/>
              <a:buNone/>
              <a:defRPr sz="1050" b="0" i="0">
                <a:solidFill>
                  <a:srgbClr val="E8BC28"/>
                </a:solidFill>
                <a:latin typeface="Helvetica Neue LT Std 45 Light" panose="020B0403020202020204" pitchFamily="34" charset="0"/>
              </a:defRPr>
            </a:lvl4pPr>
            <a:lvl5pPr marL="1371566" indent="0">
              <a:buNone/>
              <a:defRPr b="0" i="0">
                <a:latin typeface="Helvetica Neue LT Std 35 Thin" panose="020B0403020202020204" pitchFamily="34" charset="0"/>
              </a:defRPr>
            </a:lvl5pPr>
          </a:lstStyle>
          <a:p>
            <a:pPr lvl="0"/>
            <a:r>
              <a:rPr lang="en-US"/>
              <a:t>Click to edit Master text styles</a:t>
            </a:r>
          </a:p>
        </p:txBody>
      </p:sp>
      <p:pic>
        <p:nvPicPr>
          <p:cNvPr id="14" name="Picture 13">
            <a:extLst>
              <a:ext uri="{FF2B5EF4-FFF2-40B4-BE49-F238E27FC236}">
                <a16:creationId xmlns:a16="http://schemas.microsoft.com/office/drawing/2014/main" id="{02A2B536-236F-3243-8EA5-4436DB5B365B}"/>
              </a:ext>
            </a:extLst>
          </p:cNvPr>
          <p:cNvPicPr>
            <a:picLocks noChangeAspect="1"/>
          </p:cNvPicPr>
          <p:nvPr/>
        </p:nvPicPr>
        <p:blipFill>
          <a:blip r:embed="rId2" cstate="email">
            <a:extLst>
              <a:ext uri="{28A0092B-C50C-407E-A947-70E740481C1C}">
                <a14:useLocalDpi xmlns:a14="http://schemas.microsoft.com/office/drawing/2010/main"/>
              </a:ext>
            </a:extLst>
          </a:blip>
          <a:srcRect/>
          <a:stretch/>
        </p:blipFill>
        <p:spPr>
          <a:xfrm>
            <a:off x="0" y="4686300"/>
            <a:ext cx="9144000" cy="457200"/>
          </a:xfrm>
          <a:prstGeom prst="rect">
            <a:avLst/>
          </a:prstGeom>
        </p:spPr>
      </p:pic>
    </p:spTree>
    <p:extLst>
      <p:ext uri="{BB962C8B-B14F-4D97-AF65-F5344CB8AC3E}">
        <p14:creationId xmlns:p14="http://schemas.microsoft.com/office/powerpoint/2010/main" val="5350093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Intro_Bullet_Pictur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373143" y="585132"/>
            <a:ext cx="3782399" cy="478310"/>
          </a:xfrm>
          <a:prstGeom prst="rect">
            <a:avLst/>
          </a:prstGeom>
        </p:spPr>
        <p:txBody>
          <a:bodyPr anchor="t"/>
          <a:lstStyle>
            <a:lvl1pPr>
              <a:defRPr sz="33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7" name="Text Placeholder 11">
            <a:extLst>
              <a:ext uri="{FF2B5EF4-FFF2-40B4-BE49-F238E27FC236}">
                <a16:creationId xmlns:a16="http://schemas.microsoft.com/office/drawing/2014/main" id="{DEA4372F-A8FE-304D-BEEF-9B1F4366F1F7}"/>
              </a:ext>
            </a:extLst>
          </p:cNvPr>
          <p:cNvSpPr>
            <a:spLocks noGrp="1"/>
          </p:cNvSpPr>
          <p:nvPr>
            <p:ph type="body" sz="quarter" idx="13"/>
          </p:nvPr>
        </p:nvSpPr>
        <p:spPr>
          <a:xfrm>
            <a:off x="381824" y="2818871"/>
            <a:ext cx="3557479" cy="1321973"/>
          </a:xfrm>
          <a:prstGeom prst="rect">
            <a:avLst/>
          </a:prstGeom>
          <a:ln>
            <a:noFill/>
          </a:ln>
        </p:spPr>
        <p:txBody>
          <a:bodyPr lIns="0" numCol="1"/>
          <a:lstStyle>
            <a:lvl1pPr marL="128588" indent="-128588">
              <a:buFont typeface="Arial" panose="020B0604020202020204" pitchFamily="34" charset="0"/>
              <a:buChar char="•"/>
              <a:defRPr sz="900" b="0" i="0">
                <a:solidFill>
                  <a:schemeClr val="tx1">
                    <a:lumMod val="65000"/>
                    <a:lumOff val="35000"/>
                  </a:schemeClr>
                </a:solidFill>
                <a:latin typeface="Helvetica Neue LT Std 45 Light" panose="020B0403020202020204" pitchFamily="34" charset="0"/>
              </a:defRPr>
            </a:lvl1pPr>
            <a:lvl2pPr marL="342892" indent="0">
              <a:buFont typeface="Arial" panose="020B0604020202020204" pitchFamily="34" charset="0"/>
              <a:buNone/>
              <a:defRPr sz="1050" b="0" i="0">
                <a:ln>
                  <a:noFill/>
                </a:ln>
                <a:solidFill>
                  <a:srgbClr val="E8BC28"/>
                </a:solidFill>
                <a:latin typeface="Helvetica Neue LT Std 45 Light" panose="020B0403020202020204" pitchFamily="34" charset="0"/>
              </a:defRPr>
            </a:lvl2pPr>
            <a:lvl3pPr marL="685783" indent="0">
              <a:buFont typeface="Arial" panose="020B0604020202020204" pitchFamily="34" charset="0"/>
              <a:buNone/>
              <a:defRPr sz="1050" b="0" i="0">
                <a:solidFill>
                  <a:srgbClr val="E8BC28"/>
                </a:solidFill>
                <a:latin typeface="Helvetica Neue LT Std 45 Light" panose="020B0403020202020204" pitchFamily="34" charset="0"/>
              </a:defRPr>
            </a:lvl3pPr>
            <a:lvl4pPr marL="1028675" indent="0">
              <a:buFont typeface="Arial" panose="020B0604020202020204" pitchFamily="34" charset="0"/>
              <a:buNone/>
              <a:defRPr sz="1050" b="0" i="0">
                <a:solidFill>
                  <a:srgbClr val="E8BC28"/>
                </a:solidFill>
                <a:latin typeface="Helvetica Neue LT Std 45 Light" panose="020B0403020202020204" pitchFamily="34" charset="0"/>
              </a:defRPr>
            </a:lvl4pPr>
            <a:lvl5pPr marL="1371566" indent="0">
              <a:buNone/>
              <a:defRPr b="0" i="0">
                <a:latin typeface="Helvetica Neue LT Std 35 Thin" panose="020B0403020202020204" pitchFamily="34" charset="0"/>
              </a:defRPr>
            </a:lvl5pPr>
          </a:lstStyle>
          <a:p>
            <a:pPr lvl="0"/>
            <a:r>
              <a:rPr lang="en-US"/>
              <a:t>Click to edit Master text styles</a:t>
            </a:r>
          </a:p>
        </p:txBody>
      </p:sp>
      <p:sp>
        <p:nvSpPr>
          <p:cNvPr id="12" name="Text Placeholder 11">
            <a:extLst>
              <a:ext uri="{FF2B5EF4-FFF2-40B4-BE49-F238E27FC236}">
                <a16:creationId xmlns:a16="http://schemas.microsoft.com/office/drawing/2014/main" id="{B2CF9473-1903-994F-B99C-D29984D129C3}"/>
              </a:ext>
            </a:extLst>
          </p:cNvPr>
          <p:cNvSpPr>
            <a:spLocks noGrp="1"/>
          </p:cNvSpPr>
          <p:nvPr>
            <p:ph type="body" sz="quarter" idx="15"/>
          </p:nvPr>
        </p:nvSpPr>
        <p:spPr>
          <a:xfrm>
            <a:off x="373143" y="2381792"/>
            <a:ext cx="2073386" cy="379916"/>
          </a:xfrm>
          <a:prstGeom prst="rect">
            <a:avLst/>
          </a:prstGeom>
          <a:ln>
            <a:noFill/>
          </a:ln>
        </p:spPr>
        <p:txBody>
          <a:bodyPr lIns="0" anchor="b"/>
          <a:lstStyle>
            <a:lvl1pPr marL="0" indent="0">
              <a:buNone/>
              <a:defRPr sz="1050" b="1" i="1">
                <a:solidFill>
                  <a:srgbClr val="E75400"/>
                </a:solidFill>
                <a:latin typeface="Helvetica Neue LT Std 87 Heavy " panose="020B0604020202020204" pitchFamily="34" charset="0"/>
              </a:defRPr>
            </a:lvl1pPr>
            <a:lvl2pPr marL="342892" indent="0">
              <a:buFont typeface="Arial" panose="020B0604020202020204" pitchFamily="34" charset="0"/>
              <a:buNone/>
              <a:defRPr sz="1050" b="0" i="0">
                <a:ln>
                  <a:noFill/>
                </a:ln>
                <a:solidFill>
                  <a:srgbClr val="E8BC28"/>
                </a:solidFill>
                <a:latin typeface="Helvetica Neue LT Std 45 Light" panose="020B0403020202020204" pitchFamily="34" charset="0"/>
              </a:defRPr>
            </a:lvl2pPr>
            <a:lvl3pPr marL="685783" indent="0">
              <a:buFont typeface="Arial" panose="020B0604020202020204" pitchFamily="34" charset="0"/>
              <a:buNone/>
              <a:defRPr sz="1050" b="0" i="0">
                <a:solidFill>
                  <a:srgbClr val="E8BC28"/>
                </a:solidFill>
                <a:latin typeface="Helvetica Neue LT Std 45 Light" panose="020B0403020202020204" pitchFamily="34" charset="0"/>
              </a:defRPr>
            </a:lvl3pPr>
            <a:lvl4pPr marL="1028675" indent="0">
              <a:buFont typeface="Arial" panose="020B0604020202020204" pitchFamily="34" charset="0"/>
              <a:buNone/>
              <a:defRPr sz="1050" b="0" i="0">
                <a:solidFill>
                  <a:srgbClr val="E8BC28"/>
                </a:solidFill>
                <a:latin typeface="Helvetica Neue LT Std 45 Light" panose="020B0403020202020204" pitchFamily="34" charset="0"/>
              </a:defRPr>
            </a:lvl4pPr>
            <a:lvl5pPr marL="1371566" indent="0">
              <a:buNone/>
              <a:defRPr b="0" i="0">
                <a:latin typeface="Helvetica Neue LT Std 35 Thin" panose="020B0403020202020204" pitchFamily="34" charset="0"/>
              </a:defRPr>
            </a:lvl5pPr>
          </a:lstStyle>
          <a:p>
            <a:pPr lvl="0"/>
            <a:r>
              <a:rPr lang="en-US"/>
              <a:t>Click to edit Master text styles</a:t>
            </a:r>
          </a:p>
        </p:txBody>
      </p:sp>
      <p:sp>
        <p:nvSpPr>
          <p:cNvPr id="14" name="Picture Placeholder 8">
            <a:extLst>
              <a:ext uri="{FF2B5EF4-FFF2-40B4-BE49-F238E27FC236}">
                <a16:creationId xmlns:a16="http://schemas.microsoft.com/office/drawing/2014/main" id="{DD16F5DD-B45A-ED4E-8E7E-33263E4BB0FD}"/>
              </a:ext>
            </a:extLst>
          </p:cNvPr>
          <p:cNvSpPr>
            <a:spLocks noGrp="1"/>
          </p:cNvSpPr>
          <p:nvPr>
            <p:ph type="pic" sz="quarter" idx="16"/>
          </p:nvPr>
        </p:nvSpPr>
        <p:spPr>
          <a:xfrm>
            <a:off x="4715307" y="585131"/>
            <a:ext cx="4046870" cy="3555713"/>
          </a:xfrm>
          <a:prstGeom prst="rect">
            <a:avLst/>
          </a:prstGeom>
        </p:spPr>
        <p:txBody>
          <a:bodyPr/>
          <a:lstStyle/>
          <a:p>
            <a:r>
              <a:rPr lang="en-US"/>
              <a:t>Click icon to add picture</a:t>
            </a:r>
          </a:p>
        </p:txBody>
      </p:sp>
      <p:sp>
        <p:nvSpPr>
          <p:cNvPr id="16" name="Text Placeholder 11">
            <a:extLst>
              <a:ext uri="{FF2B5EF4-FFF2-40B4-BE49-F238E27FC236}">
                <a16:creationId xmlns:a16="http://schemas.microsoft.com/office/drawing/2014/main" id="{F13ADBC8-7EAF-6F47-94A8-57843CEAD9D0}"/>
              </a:ext>
            </a:extLst>
          </p:cNvPr>
          <p:cNvSpPr>
            <a:spLocks noGrp="1"/>
          </p:cNvSpPr>
          <p:nvPr>
            <p:ph type="body" sz="quarter" idx="17"/>
          </p:nvPr>
        </p:nvSpPr>
        <p:spPr>
          <a:xfrm>
            <a:off x="373142" y="1723870"/>
            <a:ext cx="3782399" cy="478310"/>
          </a:xfrm>
          <a:prstGeom prst="rect">
            <a:avLst/>
          </a:prstGeom>
          <a:ln>
            <a:noFill/>
          </a:ln>
        </p:spPr>
        <p:txBody>
          <a:bodyPr/>
          <a:lstStyle>
            <a:lvl1pPr marL="0" indent="0">
              <a:buNone/>
              <a:defRPr sz="1050" b="0" i="0">
                <a:solidFill>
                  <a:srgbClr val="FFBF22"/>
                </a:solidFill>
                <a:latin typeface="Helvetica Neue LT Std 45 Light" panose="020B0403020202020204" pitchFamily="34" charset="0"/>
              </a:defRPr>
            </a:lvl1pPr>
            <a:lvl2pPr marL="342892" indent="0">
              <a:buFont typeface="Arial" panose="020B0604020202020204" pitchFamily="34" charset="0"/>
              <a:buNone/>
              <a:defRPr sz="1050" b="0" i="0">
                <a:ln>
                  <a:noFill/>
                </a:ln>
                <a:solidFill>
                  <a:srgbClr val="E8BC28"/>
                </a:solidFill>
                <a:latin typeface="Helvetica Neue LT Std 45 Light" panose="020B0403020202020204" pitchFamily="34" charset="0"/>
              </a:defRPr>
            </a:lvl2pPr>
            <a:lvl3pPr marL="685783" indent="0">
              <a:buFont typeface="Arial" panose="020B0604020202020204" pitchFamily="34" charset="0"/>
              <a:buNone/>
              <a:defRPr sz="1050" b="0" i="0">
                <a:solidFill>
                  <a:srgbClr val="E8BC28"/>
                </a:solidFill>
                <a:latin typeface="Helvetica Neue LT Std 45 Light" panose="020B0403020202020204" pitchFamily="34" charset="0"/>
              </a:defRPr>
            </a:lvl3pPr>
            <a:lvl4pPr marL="1028675" indent="0">
              <a:buFont typeface="Arial" panose="020B0604020202020204" pitchFamily="34" charset="0"/>
              <a:buNone/>
              <a:defRPr sz="1050" b="0" i="0">
                <a:solidFill>
                  <a:srgbClr val="E8BC28"/>
                </a:solidFill>
                <a:latin typeface="Helvetica Neue LT Std 45 Light" panose="020B0403020202020204" pitchFamily="34" charset="0"/>
              </a:defRPr>
            </a:lvl4pPr>
            <a:lvl5pPr marL="1371566" indent="0">
              <a:buNone/>
              <a:defRPr b="0" i="0">
                <a:latin typeface="Helvetica Neue LT Std 35 Thin" panose="020B0403020202020204" pitchFamily="34" charset="0"/>
              </a:defRPr>
            </a:lvl5pPr>
          </a:lstStyle>
          <a:p>
            <a:pPr lvl="0"/>
            <a:r>
              <a:rPr lang="en-US"/>
              <a:t>Click to edit Master text styles</a:t>
            </a:r>
          </a:p>
        </p:txBody>
      </p:sp>
      <p:pic>
        <p:nvPicPr>
          <p:cNvPr id="9" name="Picture 8">
            <a:extLst>
              <a:ext uri="{FF2B5EF4-FFF2-40B4-BE49-F238E27FC236}">
                <a16:creationId xmlns:a16="http://schemas.microsoft.com/office/drawing/2014/main" id="{CEF1F2AE-F16D-334D-BE92-FE5B4774467D}"/>
              </a:ext>
            </a:extLst>
          </p:cNvPr>
          <p:cNvPicPr>
            <a:picLocks noChangeAspect="1"/>
          </p:cNvPicPr>
          <p:nvPr/>
        </p:nvPicPr>
        <p:blipFill>
          <a:blip r:embed="rId2" cstate="email">
            <a:extLst>
              <a:ext uri="{28A0092B-C50C-407E-A947-70E740481C1C}">
                <a14:useLocalDpi xmlns:a14="http://schemas.microsoft.com/office/drawing/2010/main"/>
              </a:ext>
            </a:extLst>
          </a:blip>
          <a:srcRect/>
          <a:stretch/>
        </p:blipFill>
        <p:spPr>
          <a:xfrm>
            <a:off x="0" y="4686300"/>
            <a:ext cx="9144000" cy="457200"/>
          </a:xfrm>
          <a:prstGeom prst="rect">
            <a:avLst/>
          </a:prstGeom>
        </p:spPr>
      </p:pic>
    </p:spTree>
    <p:extLst>
      <p:ext uri="{BB962C8B-B14F-4D97-AF65-F5344CB8AC3E}">
        <p14:creationId xmlns:p14="http://schemas.microsoft.com/office/powerpoint/2010/main" val="13245447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abl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373143" y="585132"/>
            <a:ext cx="3782399" cy="478310"/>
          </a:xfrm>
          <a:prstGeom prst="rect">
            <a:avLst/>
          </a:prstGeom>
        </p:spPr>
        <p:txBody>
          <a:bodyPr anchor="t"/>
          <a:lstStyle>
            <a:lvl1pPr>
              <a:defRPr sz="33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3" name="Table Placeholder 2">
            <a:extLst>
              <a:ext uri="{FF2B5EF4-FFF2-40B4-BE49-F238E27FC236}">
                <a16:creationId xmlns:a16="http://schemas.microsoft.com/office/drawing/2014/main" id="{2BDEBFE9-838E-194F-A633-0E7ABCE7BD1D}"/>
              </a:ext>
            </a:extLst>
          </p:cNvPr>
          <p:cNvSpPr>
            <a:spLocks noGrp="1"/>
          </p:cNvSpPr>
          <p:nvPr>
            <p:ph type="tbl" sz="quarter" idx="10"/>
          </p:nvPr>
        </p:nvSpPr>
        <p:spPr>
          <a:xfrm>
            <a:off x="372667" y="1166812"/>
            <a:ext cx="8298656" cy="2987279"/>
          </a:xfrm>
          <a:prstGeom prst="rect">
            <a:avLst/>
          </a:prstGeom>
          <a:noFill/>
        </p:spPr>
        <p:txBody>
          <a:bodyPr/>
          <a:lstStyle/>
          <a:p>
            <a:r>
              <a:rPr lang="en-US"/>
              <a:t>Click icon to add table</a:t>
            </a:r>
          </a:p>
        </p:txBody>
      </p:sp>
      <p:pic>
        <p:nvPicPr>
          <p:cNvPr id="5" name="Picture 4">
            <a:extLst>
              <a:ext uri="{FF2B5EF4-FFF2-40B4-BE49-F238E27FC236}">
                <a16:creationId xmlns:a16="http://schemas.microsoft.com/office/drawing/2014/main" id="{66C6C745-44D8-1B43-841E-546B305709C2}"/>
              </a:ext>
            </a:extLst>
          </p:cNvPr>
          <p:cNvPicPr>
            <a:picLocks noChangeAspect="1"/>
          </p:cNvPicPr>
          <p:nvPr/>
        </p:nvPicPr>
        <p:blipFill>
          <a:blip r:embed="rId2" cstate="email">
            <a:extLst>
              <a:ext uri="{28A0092B-C50C-407E-A947-70E740481C1C}">
                <a14:useLocalDpi xmlns:a14="http://schemas.microsoft.com/office/drawing/2010/main"/>
              </a:ext>
            </a:extLst>
          </a:blip>
          <a:srcRect/>
          <a:stretch/>
        </p:blipFill>
        <p:spPr>
          <a:xfrm>
            <a:off x="0" y="4686300"/>
            <a:ext cx="9144000" cy="457200"/>
          </a:xfrm>
          <a:prstGeom prst="rect">
            <a:avLst/>
          </a:prstGeom>
        </p:spPr>
      </p:pic>
    </p:spTree>
    <p:extLst>
      <p:ext uri="{BB962C8B-B14F-4D97-AF65-F5344CB8AC3E}">
        <p14:creationId xmlns:p14="http://schemas.microsoft.com/office/powerpoint/2010/main" val="1024856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1_SmartArt - Timelin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373143" y="585132"/>
            <a:ext cx="3782399" cy="478310"/>
          </a:xfrm>
          <a:prstGeom prst="rect">
            <a:avLst/>
          </a:prstGeom>
        </p:spPr>
        <p:txBody>
          <a:bodyPr anchor="t"/>
          <a:lstStyle>
            <a:lvl1pPr>
              <a:defRPr sz="2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US"/>
              <a:t>Click to edit Master title style</a:t>
            </a:r>
          </a:p>
        </p:txBody>
      </p:sp>
      <p:pic>
        <p:nvPicPr>
          <p:cNvPr id="5" name="Picture 4">
            <a:extLst>
              <a:ext uri="{FF2B5EF4-FFF2-40B4-BE49-F238E27FC236}">
                <a16:creationId xmlns:a16="http://schemas.microsoft.com/office/drawing/2014/main" id="{66C6C745-44D8-1B43-841E-546B305709C2}"/>
              </a:ext>
            </a:extLst>
          </p:cNvPr>
          <p:cNvPicPr>
            <a:picLocks noChangeAspect="1"/>
          </p:cNvPicPr>
          <p:nvPr/>
        </p:nvPicPr>
        <p:blipFill>
          <a:blip r:embed="rId2" cstate="email">
            <a:extLst>
              <a:ext uri="{28A0092B-C50C-407E-A947-70E740481C1C}">
                <a14:useLocalDpi xmlns:a14="http://schemas.microsoft.com/office/drawing/2010/main"/>
              </a:ext>
            </a:extLst>
          </a:blip>
          <a:srcRect/>
          <a:stretch/>
        </p:blipFill>
        <p:spPr>
          <a:xfrm>
            <a:off x="0" y="4686300"/>
            <a:ext cx="9144000" cy="457200"/>
          </a:xfrm>
          <a:prstGeom prst="rect">
            <a:avLst/>
          </a:prstGeom>
        </p:spPr>
      </p:pic>
      <p:sp>
        <p:nvSpPr>
          <p:cNvPr id="4" name="SmartArt Placeholder 3">
            <a:extLst>
              <a:ext uri="{FF2B5EF4-FFF2-40B4-BE49-F238E27FC236}">
                <a16:creationId xmlns:a16="http://schemas.microsoft.com/office/drawing/2014/main" id="{38D9C6C5-DE52-D147-ACCA-7392BF61B517}"/>
              </a:ext>
            </a:extLst>
          </p:cNvPr>
          <p:cNvSpPr>
            <a:spLocks noGrp="1"/>
          </p:cNvSpPr>
          <p:nvPr>
            <p:ph type="dgm" sz="quarter" idx="11"/>
          </p:nvPr>
        </p:nvSpPr>
        <p:spPr>
          <a:xfrm>
            <a:off x="373143" y="1078110"/>
            <a:ext cx="8298656" cy="3330604"/>
          </a:xfrm>
          <a:prstGeom prst="rect">
            <a:avLst/>
          </a:prstGeom>
        </p:spPr>
        <p:txBody>
          <a:bodyPr/>
          <a:lstStyle/>
          <a:p>
            <a:r>
              <a:rPr lang="en-US"/>
              <a:t>Click icon to add SmartArt graphic</a:t>
            </a:r>
            <a:endParaRPr lang="en-GB"/>
          </a:p>
        </p:txBody>
      </p:sp>
    </p:spTree>
    <p:extLst>
      <p:ext uri="{BB962C8B-B14F-4D97-AF65-F5344CB8AC3E}">
        <p14:creationId xmlns:p14="http://schemas.microsoft.com/office/powerpoint/2010/main" val="1493229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INTRO">
    <p:spTree>
      <p:nvGrpSpPr>
        <p:cNvPr id="1" name=""/>
        <p:cNvGrpSpPr/>
        <p:nvPr/>
      </p:nvGrpSpPr>
      <p:grpSpPr>
        <a:xfrm>
          <a:off x="0" y="0"/>
          <a:ext cx="0" cy="0"/>
          <a:chOff x="0" y="0"/>
          <a:chExt cx="0" cy="0"/>
        </a:xfrm>
      </p:grpSpPr>
      <p:pic>
        <p:nvPicPr>
          <p:cNvPr id="7" name="Picture 6" descr="A close up of a cable&#10;&#10;Description automatically generated">
            <a:extLst>
              <a:ext uri="{FF2B5EF4-FFF2-40B4-BE49-F238E27FC236}">
                <a16:creationId xmlns:a16="http://schemas.microsoft.com/office/drawing/2014/main" id="{5404E37C-C7FD-044A-9344-97CB07453AF2}"/>
              </a:ext>
            </a:extLst>
          </p:cNvPr>
          <p:cNvPicPr>
            <a:picLocks noChangeAspect="1"/>
          </p:cNvPicPr>
          <p:nvPr/>
        </p:nvPicPr>
        <p:blipFill>
          <a:blip r:embed="rId2" cstate="email">
            <a:extLst>
              <a:ext uri="{BEBA8EAE-BF5A-486C-A8C5-ECC9F3942E4B}">
                <a14:imgProps xmlns:a14="http://schemas.microsoft.com/office/drawing/2010/main">
                  <a14:imgLayer r:embed="rId3">
                    <a14:imgEffect>
                      <a14:saturation sat="400000"/>
                    </a14:imgEffect>
                    <a14:imgEffect>
                      <a14:brightnessContrast contrast="20000"/>
                    </a14:imgEffect>
                  </a14:imgLayer>
                </a14:imgProps>
              </a:ex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3" name="Rectangle 12">
            <a:extLst>
              <a:ext uri="{FF2B5EF4-FFF2-40B4-BE49-F238E27FC236}">
                <a16:creationId xmlns:a16="http://schemas.microsoft.com/office/drawing/2014/main" id="{E11FBAF8-F67E-8C4F-93C7-5212A8CCAF34}"/>
              </a:ext>
            </a:extLst>
          </p:cNvPr>
          <p:cNvSpPr/>
          <p:nvPr/>
        </p:nvSpPr>
        <p:spPr>
          <a:xfrm>
            <a:off x="1194848" y="1333495"/>
            <a:ext cx="5465189" cy="24985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14"/>
          </a:p>
        </p:txBody>
      </p:sp>
      <p:sp>
        <p:nvSpPr>
          <p:cNvPr id="12" name="Title 1">
            <a:extLst>
              <a:ext uri="{FF2B5EF4-FFF2-40B4-BE49-F238E27FC236}">
                <a16:creationId xmlns:a16="http://schemas.microsoft.com/office/drawing/2014/main" id="{EAF27D59-4236-2040-B62F-72DA9623B435}"/>
              </a:ext>
            </a:extLst>
          </p:cNvPr>
          <p:cNvSpPr txBox="1">
            <a:spLocks/>
          </p:cNvSpPr>
          <p:nvPr/>
        </p:nvSpPr>
        <p:spPr>
          <a:xfrm>
            <a:off x="1194848" y="2337450"/>
            <a:ext cx="5465189" cy="1494547"/>
          </a:xfrm>
          <a:prstGeom prst="rect">
            <a:avLst/>
          </a:prstGeom>
        </p:spPr>
        <p:txBody>
          <a:bodyPr anchor="t"/>
          <a:lstStyle>
            <a:lvl1pPr algn="l" defTabSz="914377" rtl="0" eaLnBrk="1" latinLnBrk="0" hangingPunct="1">
              <a:lnSpc>
                <a:spcPct val="90000"/>
              </a:lnSpc>
              <a:spcBef>
                <a:spcPct val="0"/>
              </a:spcBef>
              <a:buNone/>
              <a:defRPr sz="4800" b="0" i="0" kern="1200">
                <a:solidFill>
                  <a:srgbClr val="E8BC28"/>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endParaRPr lang="en-US" sz="2700"/>
          </a:p>
        </p:txBody>
      </p:sp>
      <p:sp>
        <p:nvSpPr>
          <p:cNvPr id="16" name="Text Placeholder 15">
            <a:extLst>
              <a:ext uri="{FF2B5EF4-FFF2-40B4-BE49-F238E27FC236}">
                <a16:creationId xmlns:a16="http://schemas.microsoft.com/office/drawing/2014/main" id="{247F625A-C423-F940-95B5-018982D204D5}"/>
              </a:ext>
            </a:extLst>
          </p:cNvPr>
          <p:cNvSpPr>
            <a:spLocks noGrp="1"/>
          </p:cNvSpPr>
          <p:nvPr>
            <p:ph type="body" sz="quarter" idx="10"/>
          </p:nvPr>
        </p:nvSpPr>
        <p:spPr>
          <a:xfrm>
            <a:off x="1272778" y="2466975"/>
            <a:ext cx="5309488" cy="1258491"/>
          </a:xfrm>
          <a:prstGeom prst="rect">
            <a:avLst/>
          </a:prstGeom>
        </p:spPr>
        <p:txBody>
          <a:bodyPr/>
          <a:lstStyle>
            <a:lvl1pPr marL="0" indent="0">
              <a:buNone/>
              <a:defRPr sz="1200" b="0" i="0">
                <a:solidFill>
                  <a:srgbClr val="FFBF22"/>
                </a:solidFill>
                <a:latin typeface="Helvetica Neue LT Std 45 Light" panose="020B0403020202020204" pitchFamily="34" charset="0"/>
              </a:defRPr>
            </a:lvl1pPr>
            <a:lvl2pPr marL="342892" indent="0">
              <a:buNone/>
              <a:defRPr sz="1350" b="0" i="0">
                <a:solidFill>
                  <a:srgbClr val="E8BC28"/>
                </a:solidFill>
                <a:latin typeface="Helvetica Neue LT Std 45 Light" panose="020B0403020202020204" pitchFamily="34" charset="0"/>
              </a:defRPr>
            </a:lvl2pPr>
            <a:lvl3pPr marL="685783" indent="0">
              <a:buNone/>
              <a:defRPr sz="1200" b="0" i="0">
                <a:solidFill>
                  <a:srgbClr val="E8BC28"/>
                </a:solidFill>
                <a:latin typeface="Helvetica Neue LT Std 45 Light" panose="020B0403020202020204" pitchFamily="34" charset="0"/>
              </a:defRPr>
            </a:lvl3pPr>
            <a:lvl4pPr marL="1028675" indent="0">
              <a:buNone/>
              <a:defRPr sz="1050" b="0" i="0">
                <a:solidFill>
                  <a:srgbClr val="E8BC28"/>
                </a:solidFill>
                <a:latin typeface="Helvetica Neue LT Std 45 Light" panose="020B0403020202020204" pitchFamily="34" charset="0"/>
              </a:defRPr>
            </a:lvl4pPr>
            <a:lvl5pPr marL="1371566" indent="0">
              <a:buNone/>
              <a:defRPr sz="1050" b="0" i="0">
                <a:solidFill>
                  <a:srgbClr val="E8BC28"/>
                </a:solidFill>
                <a:latin typeface="Helvetica Neue LT Std 45 Light" panose="020B0403020202020204" pitchFamily="34" charset="0"/>
              </a:defRPr>
            </a:lvl5pPr>
          </a:lstStyle>
          <a:p>
            <a:pPr lvl="0"/>
            <a:r>
              <a:rPr lang="en-US"/>
              <a:t>Click to edit Master text styles</a:t>
            </a:r>
          </a:p>
        </p:txBody>
      </p:sp>
      <p:sp>
        <p:nvSpPr>
          <p:cNvPr id="19" name="Text Placeholder 18">
            <a:extLst>
              <a:ext uri="{FF2B5EF4-FFF2-40B4-BE49-F238E27FC236}">
                <a16:creationId xmlns:a16="http://schemas.microsoft.com/office/drawing/2014/main" id="{1DCE5CB2-23E7-944B-A874-B6ADE8A53EF1}"/>
              </a:ext>
            </a:extLst>
          </p:cNvPr>
          <p:cNvSpPr>
            <a:spLocks noGrp="1"/>
          </p:cNvSpPr>
          <p:nvPr>
            <p:ph type="body" sz="quarter" idx="11"/>
          </p:nvPr>
        </p:nvSpPr>
        <p:spPr>
          <a:xfrm>
            <a:off x="1272778" y="1413918"/>
            <a:ext cx="5309489" cy="920353"/>
          </a:xfrm>
          <a:prstGeom prst="rect">
            <a:avLst/>
          </a:prstGeom>
        </p:spPr>
        <p:txBody>
          <a:bodyPr/>
          <a:lstStyle>
            <a:lvl1pPr marL="0" indent="0">
              <a:buNone/>
              <a:defRPr sz="3600" b="0" i="0">
                <a:solidFill>
                  <a:srgbClr val="FFBF22"/>
                </a:solidFill>
                <a:latin typeface="Helvetica Neue LT Std 65 Medium" panose="020B0604020202020204" pitchFamily="34" charset="0"/>
              </a:defRPr>
            </a:lvl1pPr>
          </a:lstStyle>
          <a:p>
            <a:pPr lvl="0"/>
            <a:r>
              <a:rPr lang="en-US"/>
              <a:t>Click to edit Master text styles</a:t>
            </a:r>
          </a:p>
        </p:txBody>
      </p:sp>
    </p:spTree>
    <p:extLst>
      <p:ext uri="{BB962C8B-B14F-4D97-AF65-F5344CB8AC3E}">
        <p14:creationId xmlns:p14="http://schemas.microsoft.com/office/powerpoint/2010/main" val="17933588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itle_2ColCopy">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373143" y="585132"/>
            <a:ext cx="3782399" cy="478310"/>
          </a:xfrm>
          <a:prstGeom prst="rect">
            <a:avLst/>
          </a:prstGeom>
        </p:spPr>
        <p:txBody>
          <a:bodyPr anchor="t"/>
          <a:lstStyle>
            <a:lvl1pPr>
              <a:defRPr sz="2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373142" y="1719186"/>
            <a:ext cx="6278880" cy="2215671"/>
          </a:xfrm>
          <a:prstGeom prst="rect">
            <a:avLst/>
          </a:prstGeom>
          <a:ln>
            <a:noFill/>
          </a:ln>
        </p:spPr>
        <p:txBody>
          <a:bodyPr numCol="2"/>
          <a:lstStyle>
            <a:lvl1pPr marL="0" indent="0">
              <a:buNone/>
              <a:defRPr sz="900" b="0" i="0">
                <a:solidFill>
                  <a:srgbClr val="20201E"/>
                </a:solidFill>
                <a:latin typeface="Helvetica Neue LT Std 45 Light" panose="020B0403020202020204" pitchFamily="34" charset="0"/>
              </a:defRPr>
            </a:lvl1pPr>
            <a:lvl2pPr marL="342892" indent="0">
              <a:buFont typeface="Arial" panose="020B0604020202020204" pitchFamily="34" charset="0"/>
              <a:buNone/>
              <a:defRPr sz="1050" b="0" i="0">
                <a:ln>
                  <a:noFill/>
                </a:ln>
                <a:solidFill>
                  <a:srgbClr val="E8BC28"/>
                </a:solidFill>
                <a:latin typeface="Helvetica Neue LT Std 45 Light" panose="020B0403020202020204" pitchFamily="34" charset="0"/>
              </a:defRPr>
            </a:lvl2pPr>
            <a:lvl3pPr marL="685783" indent="0">
              <a:buFont typeface="Arial" panose="020B0604020202020204" pitchFamily="34" charset="0"/>
              <a:buNone/>
              <a:defRPr sz="1050" b="0" i="0">
                <a:solidFill>
                  <a:srgbClr val="E8BC28"/>
                </a:solidFill>
                <a:latin typeface="Helvetica Neue LT Std 45 Light" panose="020B0403020202020204" pitchFamily="34" charset="0"/>
              </a:defRPr>
            </a:lvl3pPr>
            <a:lvl4pPr marL="1028675" indent="0">
              <a:buFont typeface="Arial" panose="020B0604020202020204" pitchFamily="34" charset="0"/>
              <a:buNone/>
              <a:defRPr sz="1050" b="0" i="0">
                <a:solidFill>
                  <a:srgbClr val="E8BC28"/>
                </a:solidFill>
                <a:latin typeface="Helvetica Neue LT Std 45 Light" panose="020B0403020202020204" pitchFamily="34" charset="0"/>
              </a:defRPr>
            </a:lvl4pPr>
            <a:lvl5pPr marL="1371566" indent="0">
              <a:buNone/>
              <a:defRPr b="0" i="0">
                <a:latin typeface="Helvetica Neue LT Std 35 Thin" panose="020B0403020202020204" pitchFamily="34" charset="0"/>
              </a:defRPr>
            </a:lvl5pPr>
          </a:lstStyle>
          <a:p>
            <a:pPr lvl="0"/>
            <a:r>
              <a:rPr lang="en-US"/>
              <a:t>Click to edit Master text styles</a:t>
            </a:r>
          </a:p>
        </p:txBody>
      </p:sp>
      <p:pic>
        <p:nvPicPr>
          <p:cNvPr id="6" name="Picture 5">
            <a:extLst>
              <a:ext uri="{FF2B5EF4-FFF2-40B4-BE49-F238E27FC236}">
                <a16:creationId xmlns:a16="http://schemas.microsoft.com/office/drawing/2014/main" id="{071BAFEB-D91F-3A4F-A0E0-FE66512EF0CA}"/>
              </a:ext>
            </a:extLst>
          </p:cNvPr>
          <p:cNvPicPr>
            <a:picLocks noChangeAspect="1"/>
          </p:cNvPicPr>
          <p:nvPr/>
        </p:nvPicPr>
        <p:blipFill>
          <a:blip r:embed="rId2" cstate="email">
            <a:extLst>
              <a:ext uri="{28A0092B-C50C-407E-A947-70E740481C1C}">
                <a14:useLocalDpi xmlns:a14="http://schemas.microsoft.com/office/drawing/2010/main"/>
              </a:ext>
            </a:extLst>
          </a:blip>
          <a:srcRect/>
          <a:stretch/>
        </p:blipFill>
        <p:spPr>
          <a:xfrm>
            <a:off x="0" y="4686300"/>
            <a:ext cx="9144000" cy="457200"/>
          </a:xfrm>
          <a:prstGeom prst="rect">
            <a:avLst/>
          </a:prstGeom>
        </p:spPr>
      </p:pic>
    </p:spTree>
    <p:extLst>
      <p:ext uri="{BB962C8B-B14F-4D97-AF65-F5344CB8AC3E}">
        <p14:creationId xmlns:p14="http://schemas.microsoft.com/office/powerpoint/2010/main" val="452340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Animation Placeholder">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hasCustomPrompt="1"/>
          </p:nvPr>
        </p:nvSpPr>
        <p:spPr>
          <a:xfrm>
            <a:off x="479300" y="276547"/>
            <a:ext cx="3782399" cy="478310"/>
          </a:xfrm>
          <a:prstGeom prst="rect">
            <a:avLst/>
          </a:prstGeom>
        </p:spPr>
        <p:txBody>
          <a:bodyPr anchor="t"/>
          <a:lstStyle>
            <a:lvl1pPr>
              <a:defRPr sz="15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title</a:t>
            </a:r>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79299" y="857250"/>
            <a:ext cx="1914878" cy="3300413"/>
          </a:xfrm>
          <a:prstGeom prst="rect">
            <a:avLst/>
          </a:prstGeom>
          <a:ln>
            <a:noFill/>
          </a:ln>
        </p:spPr>
        <p:txBody>
          <a:bodyPr numCol="1"/>
          <a:lstStyle>
            <a:lvl1pPr marL="0" indent="0">
              <a:buNone/>
              <a:defRPr sz="900" b="0" i="0">
                <a:solidFill>
                  <a:schemeClr val="tx1">
                    <a:lumMod val="65000"/>
                    <a:lumOff val="35000"/>
                  </a:schemeClr>
                </a:solidFill>
                <a:latin typeface="Helvetica Neue Light" pitchFamily="2" charset="0"/>
              </a:defRPr>
            </a:lvl1pPr>
            <a:lvl2pPr marL="342892" indent="0">
              <a:buFont typeface="Arial" panose="020B0604020202020204" pitchFamily="34" charset="0"/>
              <a:buNone/>
              <a:defRPr sz="1050" b="0" i="0">
                <a:ln>
                  <a:noFill/>
                </a:ln>
                <a:solidFill>
                  <a:srgbClr val="E8BC28"/>
                </a:solidFill>
                <a:latin typeface="Helvetica Neue LT Std 45 Light" panose="020B0403020202020204" pitchFamily="34" charset="0"/>
              </a:defRPr>
            </a:lvl2pPr>
            <a:lvl3pPr marL="685783" indent="0">
              <a:buFont typeface="Arial" panose="020B0604020202020204" pitchFamily="34" charset="0"/>
              <a:buNone/>
              <a:defRPr sz="1050" b="0" i="0">
                <a:solidFill>
                  <a:srgbClr val="E8BC28"/>
                </a:solidFill>
                <a:latin typeface="Helvetica Neue LT Std 45 Light" panose="020B0403020202020204" pitchFamily="34" charset="0"/>
              </a:defRPr>
            </a:lvl3pPr>
            <a:lvl4pPr marL="1028675" indent="0">
              <a:buFont typeface="Arial" panose="020B0604020202020204" pitchFamily="34" charset="0"/>
              <a:buNone/>
              <a:defRPr sz="1050" b="0" i="0">
                <a:solidFill>
                  <a:srgbClr val="E8BC28"/>
                </a:solidFill>
                <a:latin typeface="Helvetica Neue LT Std 45 Light" panose="020B0403020202020204" pitchFamily="34" charset="0"/>
              </a:defRPr>
            </a:lvl4pPr>
            <a:lvl5pPr marL="1371566" indent="0">
              <a:buNone/>
              <a:defRPr b="0" i="0">
                <a:latin typeface="Helvetica Neue LT Std 35 Thin" panose="020B0403020202020204" pitchFamily="34" charset="0"/>
              </a:defRPr>
            </a:lvl5pPr>
          </a:lstStyle>
          <a:p>
            <a:pPr lvl="0"/>
            <a:r>
              <a:rPr lang="en-US"/>
              <a:t>Click to edit Master text styles</a:t>
            </a:r>
          </a:p>
        </p:txBody>
      </p:sp>
      <p:sp>
        <p:nvSpPr>
          <p:cNvPr id="8" name="Media Placeholder 7">
            <a:extLst>
              <a:ext uri="{FF2B5EF4-FFF2-40B4-BE49-F238E27FC236}">
                <a16:creationId xmlns:a16="http://schemas.microsoft.com/office/drawing/2014/main" id="{79C68202-A54E-6A4D-B1AC-DE71B357A6EC}"/>
              </a:ext>
            </a:extLst>
          </p:cNvPr>
          <p:cNvSpPr>
            <a:spLocks noGrp="1"/>
          </p:cNvSpPr>
          <p:nvPr>
            <p:ph type="media" sz="quarter" idx="13"/>
          </p:nvPr>
        </p:nvSpPr>
        <p:spPr>
          <a:xfrm>
            <a:off x="2743200" y="857250"/>
            <a:ext cx="5866210" cy="3300413"/>
          </a:xfrm>
          <a:prstGeom prst="rect">
            <a:avLst/>
          </a:prstGeom>
        </p:spPr>
        <p:txBody>
          <a:bodyPr/>
          <a:lstStyle/>
          <a:p>
            <a:r>
              <a:rPr lang="en-US"/>
              <a:t>Click icon to add media</a:t>
            </a:r>
          </a:p>
        </p:txBody>
      </p:sp>
      <p:pic>
        <p:nvPicPr>
          <p:cNvPr id="6" name="Picture 5">
            <a:extLst>
              <a:ext uri="{FF2B5EF4-FFF2-40B4-BE49-F238E27FC236}">
                <a16:creationId xmlns:a16="http://schemas.microsoft.com/office/drawing/2014/main" id="{719EF13E-F668-A44D-9AA6-5C56CA0C4E75}"/>
              </a:ext>
            </a:extLst>
          </p:cNvPr>
          <p:cNvPicPr>
            <a:picLocks noChangeAspect="1"/>
          </p:cNvPicPr>
          <p:nvPr/>
        </p:nvPicPr>
        <p:blipFill>
          <a:blip r:embed="rId2" cstate="email">
            <a:extLst>
              <a:ext uri="{28A0092B-C50C-407E-A947-70E740481C1C}">
                <a14:useLocalDpi xmlns:a14="http://schemas.microsoft.com/office/drawing/2010/main"/>
              </a:ext>
            </a:extLst>
          </a:blip>
          <a:srcRect/>
          <a:stretch/>
        </p:blipFill>
        <p:spPr>
          <a:xfrm>
            <a:off x="0" y="4686300"/>
            <a:ext cx="9144000" cy="457200"/>
          </a:xfrm>
          <a:prstGeom prst="rect">
            <a:avLst/>
          </a:prstGeom>
        </p:spPr>
      </p:pic>
    </p:spTree>
    <p:extLst>
      <p:ext uri="{BB962C8B-B14F-4D97-AF65-F5344CB8AC3E}">
        <p14:creationId xmlns:p14="http://schemas.microsoft.com/office/powerpoint/2010/main" val="14043107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_Animation Placehold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CB0CA34-0058-9047-AA94-D2A25CB49EF4}"/>
              </a:ext>
            </a:extLst>
          </p:cNvPr>
          <p:cNvSpPr>
            <a:spLocks noGrp="1"/>
          </p:cNvSpPr>
          <p:nvPr>
            <p:ph type="pic" sz="quarter" idx="14"/>
          </p:nvPr>
        </p:nvSpPr>
        <p:spPr>
          <a:xfrm>
            <a:off x="2743200" y="857250"/>
            <a:ext cx="5866210" cy="3300413"/>
          </a:xfrm>
          <a:prstGeom prst="rect">
            <a:avLst/>
          </a:prstGeom>
        </p:spPr>
        <p:txBody>
          <a:bodyPr/>
          <a:lstStyle/>
          <a:p>
            <a:r>
              <a:rPr lang="en-US"/>
              <a:t>Click icon to add picture</a:t>
            </a:r>
          </a:p>
        </p:txBody>
      </p:sp>
      <p:sp>
        <p:nvSpPr>
          <p:cNvPr id="5" name="Title 1">
            <a:extLst>
              <a:ext uri="{FF2B5EF4-FFF2-40B4-BE49-F238E27FC236}">
                <a16:creationId xmlns:a16="http://schemas.microsoft.com/office/drawing/2014/main" id="{A97B6A48-DC40-E440-8A19-26BB129D6623}"/>
              </a:ext>
            </a:extLst>
          </p:cNvPr>
          <p:cNvSpPr>
            <a:spLocks noGrp="1"/>
          </p:cNvSpPr>
          <p:nvPr>
            <p:ph type="title" hasCustomPrompt="1"/>
          </p:nvPr>
        </p:nvSpPr>
        <p:spPr>
          <a:xfrm>
            <a:off x="479300" y="276547"/>
            <a:ext cx="3782399" cy="478310"/>
          </a:xfrm>
          <a:prstGeom prst="rect">
            <a:avLst/>
          </a:prstGeom>
        </p:spPr>
        <p:txBody>
          <a:bodyPr anchor="t"/>
          <a:lstStyle>
            <a:lvl1pPr>
              <a:defRPr sz="15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title</a:t>
            </a:r>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79299" y="857250"/>
            <a:ext cx="1914878" cy="3300413"/>
          </a:xfrm>
          <a:prstGeom prst="rect">
            <a:avLst/>
          </a:prstGeom>
          <a:ln>
            <a:noFill/>
          </a:ln>
        </p:spPr>
        <p:txBody>
          <a:bodyPr numCol="1"/>
          <a:lstStyle>
            <a:lvl1pPr marL="0" indent="0">
              <a:buNone/>
              <a:defRPr sz="900" b="0" i="0">
                <a:solidFill>
                  <a:schemeClr val="tx1">
                    <a:lumMod val="65000"/>
                    <a:lumOff val="35000"/>
                  </a:schemeClr>
                </a:solidFill>
                <a:latin typeface="Helvetica Neue Light" pitchFamily="2" charset="0"/>
              </a:defRPr>
            </a:lvl1pPr>
            <a:lvl2pPr marL="342892" indent="0">
              <a:buFont typeface="Arial" panose="020B0604020202020204" pitchFamily="34" charset="0"/>
              <a:buNone/>
              <a:defRPr sz="1050" b="0" i="0">
                <a:ln>
                  <a:noFill/>
                </a:ln>
                <a:solidFill>
                  <a:srgbClr val="E8BC28"/>
                </a:solidFill>
                <a:latin typeface="Helvetica Neue LT Std 45 Light" panose="020B0403020202020204" pitchFamily="34" charset="0"/>
              </a:defRPr>
            </a:lvl2pPr>
            <a:lvl3pPr marL="685783" indent="0">
              <a:buFont typeface="Arial" panose="020B0604020202020204" pitchFamily="34" charset="0"/>
              <a:buNone/>
              <a:defRPr sz="1050" b="0" i="0">
                <a:solidFill>
                  <a:srgbClr val="E8BC28"/>
                </a:solidFill>
                <a:latin typeface="Helvetica Neue LT Std 45 Light" panose="020B0403020202020204" pitchFamily="34" charset="0"/>
              </a:defRPr>
            </a:lvl3pPr>
            <a:lvl4pPr marL="1028675" indent="0">
              <a:buFont typeface="Arial" panose="020B0604020202020204" pitchFamily="34" charset="0"/>
              <a:buNone/>
              <a:defRPr sz="1050" b="0" i="0">
                <a:solidFill>
                  <a:srgbClr val="E8BC28"/>
                </a:solidFill>
                <a:latin typeface="Helvetica Neue LT Std 45 Light" panose="020B0403020202020204" pitchFamily="34" charset="0"/>
              </a:defRPr>
            </a:lvl4pPr>
            <a:lvl5pPr marL="1371566" indent="0">
              <a:buNone/>
              <a:defRPr b="0" i="0">
                <a:latin typeface="Helvetica Neue LT Std 35 Thin" panose="020B0403020202020204" pitchFamily="34" charset="0"/>
              </a:defRPr>
            </a:lvl5pPr>
          </a:lstStyle>
          <a:p>
            <a:pPr lvl="0"/>
            <a:r>
              <a:rPr lang="en-US"/>
              <a:t>Click to edit Master text styles</a:t>
            </a:r>
          </a:p>
        </p:txBody>
      </p:sp>
      <p:pic>
        <p:nvPicPr>
          <p:cNvPr id="6" name="Picture 5">
            <a:extLst>
              <a:ext uri="{FF2B5EF4-FFF2-40B4-BE49-F238E27FC236}">
                <a16:creationId xmlns:a16="http://schemas.microsoft.com/office/drawing/2014/main" id="{F978B2CD-D59C-5F4F-997D-1D4C2E1CF0FD}"/>
              </a:ext>
            </a:extLst>
          </p:cNvPr>
          <p:cNvPicPr>
            <a:picLocks noChangeAspect="1"/>
          </p:cNvPicPr>
          <p:nvPr/>
        </p:nvPicPr>
        <p:blipFill>
          <a:blip r:embed="rId2" cstate="email">
            <a:extLst>
              <a:ext uri="{28A0092B-C50C-407E-A947-70E740481C1C}">
                <a14:useLocalDpi xmlns:a14="http://schemas.microsoft.com/office/drawing/2010/main"/>
              </a:ext>
            </a:extLst>
          </a:blip>
          <a:srcRect/>
          <a:stretch/>
        </p:blipFill>
        <p:spPr>
          <a:xfrm>
            <a:off x="0" y="4686300"/>
            <a:ext cx="9144000" cy="457200"/>
          </a:xfrm>
          <a:prstGeom prst="rect">
            <a:avLst/>
          </a:prstGeom>
        </p:spPr>
      </p:pic>
    </p:spTree>
    <p:extLst>
      <p:ext uri="{BB962C8B-B14F-4D97-AF65-F5344CB8AC3E}">
        <p14:creationId xmlns:p14="http://schemas.microsoft.com/office/powerpoint/2010/main" val="3944505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_Title_2ColCopy">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373143" y="585132"/>
            <a:ext cx="3782399" cy="478310"/>
          </a:xfrm>
          <a:prstGeom prst="rect">
            <a:avLst/>
          </a:prstGeom>
        </p:spPr>
        <p:txBody>
          <a:bodyPr anchor="t"/>
          <a:lstStyle>
            <a:lvl1pPr>
              <a:defRPr sz="33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373142" y="1719186"/>
            <a:ext cx="6278880" cy="2215671"/>
          </a:xfrm>
          <a:prstGeom prst="rect">
            <a:avLst/>
          </a:prstGeom>
          <a:ln>
            <a:noFill/>
          </a:ln>
        </p:spPr>
        <p:txBody>
          <a:bodyPr numCol="2"/>
          <a:lstStyle>
            <a:lvl1pPr marL="0" indent="0">
              <a:buNone/>
              <a:defRPr sz="900" b="0" i="0">
                <a:solidFill>
                  <a:schemeClr val="tx1">
                    <a:lumMod val="65000"/>
                    <a:lumOff val="35000"/>
                  </a:schemeClr>
                </a:solidFill>
                <a:latin typeface="Helvetica Neue LT Std 45 Light" panose="020B0403020202020204" pitchFamily="34" charset="0"/>
              </a:defRPr>
            </a:lvl1pPr>
            <a:lvl2pPr marL="342892" indent="0">
              <a:buFont typeface="Arial" panose="020B0604020202020204" pitchFamily="34" charset="0"/>
              <a:buNone/>
              <a:defRPr sz="1050" b="0" i="0">
                <a:ln>
                  <a:noFill/>
                </a:ln>
                <a:solidFill>
                  <a:srgbClr val="E8BC28"/>
                </a:solidFill>
                <a:latin typeface="Helvetica Neue LT Std 45 Light" panose="020B0403020202020204" pitchFamily="34" charset="0"/>
              </a:defRPr>
            </a:lvl2pPr>
            <a:lvl3pPr marL="685783" indent="0">
              <a:buFont typeface="Arial" panose="020B0604020202020204" pitchFamily="34" charset="0"/>
              <a:buNone/>
              <a:defRPr sz="1050" b="0" i="0">
                <a:solidFill>
                  <a:srgbClr val="E8BC28"/>
                </a:solidFill>
                <a:latin typeface="Helvetica Neue LT Std 45 Light" panose="020B0403020202020204" pitchFamily="34" charset="0"/>
              </a:defRPr>
            </a:lvl3pPr>
            <a:lvl4pPr marL="1028675" indent="0">
              <a:buFont typeface="Arial" panose="020B0604020202020204" pitchFamily="34" charset="0"/>
              <a:buNone/>
              <a:defRPr sz="1050" b="0" i="0">
                <a:solidFill>
                  <a:srgbClr val="E8BC28"/>
                </a:solidFill>
                <a:latin typeface="Helvetica Neue LT Std 45 Light" panose="020B0403020202020204" pitchFamily="34" charset="0"/>
              </a:defRPr>
            </a:lvl4pPr>
            <a:lvl5pPr marL="1371566" indent="0">
              <a:buNone/>
              <a:defRPr b="0" i="0">
                <a:latin typeface="Helvetica Neue LT Std 35 Thin" panose="020B0403020202020204" pitchFamily="34" charset="0"/>
              </a:defRPr>
            </a:lvl5pPr>
          </a:lstStyle>
          <a:p>
            <a:pPr lvl="0"/>
            <a:r>
              <a:rPr lang="en-US"/>
              <a:t>Click to edit Master text styles</a:t>
            </a:r>
          </a:p>
        </p:txBody>
      </p:sp>
    </p:spTree>
    <p:extLst>
      <p:ext uri="{BB962C8B-B14F-4D97-AF65-F5344CB8AC3E}">
        <p14:creationId xmlns:p14="http://schemas.microsoft.com/office/powerpoint/2010/main" val="246006255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YellowBG_4Col_Copy">
    <p:bg>
      <p:bgPr>
        <a:solidFill>
          <a:srgbClr val="FFCE2C"/>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1354189" y="585132"/>
            <a:ext cx="3782399" cy="478310"/>
          </a:xfrm>
          <a:prstGeom prst="rect">
            <a:avLst/>
          </a:prstGeom>
        </p:spPr>
        <p:txBody>
          <a:bodyPr anchor="t"/>
          <a:lstStyle>
            <a:lvl1pPr>
              <a:defRPr sz="33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548640" y="2356277"/>
            <a:ext cx="8077200" cy="318344"/>
          </a:xfrm>
          <a:prstGeom prst="rect">
            <a:avLst/>
          </a:prstGeom>
          <a:ln>
            <a:noFill/>
          </a:ln>
        </p:spPr>
        <p:txBody>
          <a:bodyPr numCol="5" spcCol="180000"/>
          <a:lstStyle>
            <a:lvl1pPr marL="0" indent="0">
              <a:buNone/>
              <a:defRPr sz="900" b="0" i="0">
                <a:solidFill>
                  <a:schemeClr val="bg1"/>
                </a:solidFill>
                <a:latin typeface="Helvetica Neue LT Std 65 Medium" panose="020B0604020202020204" pitchFamily="34" charset="0"/>
              </a:defRPr>
            </a:lvl1pPr>
            <a:lvl2pPr marL="342892" indent="0">
              <a:buFont typeface="Arial" panose="020B0604020202020204" pitchFamily="34" charset="0"/>
              <a:buNone/>
              <a:defRPr sz="1050" b="0" i="0">
                <a:ln>
                  <a:noFill/>
                </a:ln>
                <a:solidFill>
                  <a:srgbClr val="E8BC28"/>
                </a:solidFill>
                <a:latin typeface="Helvetica Neue LT Std 45 Light" panose="020B0403020202020204" pitchFamily="34" charset="0"/>
              </a:defRPr>
            </a:lvl2pPr>
            <a:lvl3pPr marL="685783" indent="0">
              <a:buFont typeface="Arial" panose="020B0604020202020204" pitchFamily="34" charset="0"/>
              <a:buNone/>
              <a:defRPr sz="1050" b="0" i="0">
                <a:solidFill>
                  <a:srgbClr val="E8BC28"/>
                </a:solidFill>
                <a:latin typeface="Helvetica Neue LT Std 45 Light" panose="020B0403020202020204" pitchFamily="34" charset="0"/>
              </a:defRPr>
            </a:lvl3pPr>
            <a:lvl4pPr marL="1028675" indent="0">
              <a:buFont typeface="Arial" panose="020B0604020202020204" pitchFamily="34" charset="0"/>
              <a:buNone/>
              <a:defRPr sz="1050" b="0" i="0">
                <a:solidFill>
                  <a:srgbClr val="E8BC28"/>
                </a:solidFill>
                <a:latin typeface="Helvetica Neue LT Std 45 Light" panose="020B0403020202020204" pitchFamily="34" charset="0"/>
              </a:defRPr>
            </a:lvl4pPr>
            <a:lvl5pPr marL="1371566" indent="0">
              <a:buNone/>
              <a:defRPr b="0" i="0">
                <a:latin typeface="Helvetica Neue LT Std 35 Thin" panose="020B0403020202020204" pitchFamily="34" charset="0"/>
              </a:defRPr>
            </a:lvl5pPr>
          </a:lstStyle>
          <a:p>
            <a:pPr lvl="0"/>
            <a:r>
              <a:rPr lang="en-US"/>
              <a:t>Click to edit Master text styles</a:t>
            </a:r>
          </a:p>
        </p:txBody>
      </p:sp>
      <p:sp>
        <p:nvSpPr>
          <p:cNvPr id="9" name="Picture Placeholder 8">
            <a:extLst>
              <a:ext uri="{FF2B5EF4-FFF2-40B4-BE49-F238E27FC236}">
                <a16:creationId xmlns:a16="http://schemas.microsoft.com/office/drawing/2014/main" id="{54BF29C9-0436-134E-A264-725F95AE9671}"/>
              </a:ext>
            </a:extLst>
          </p:cNvPr>
          <p:cNvSpPr>
            <a:spLocks noGrp="1"/>
          </p:cNvSpPr>
          <p:nvPr>
            <p:ph type="pic" sz="quarter" idx="13"/>
          </p:nvPr>
        </p:nvSpPr>
        <p:spPr>
          <a:xfrm>
            <a:off x="373142" y="584836"/>
            <a:ext cx="860822" cy="860822"/>
          </a:xfrm>
          <a:prstGeom prst="rect">
            <a:avLst/>
          </a:prstGeom>
        </p:spPr>
        <p:txBody>
          <a:bodyPr/>
          <a:lstStyle/>
          <a:p>
            <a:r>
              <a:rPr lang="en-US"/>
              <a:t>Click icon to add picture</a:t>
            </a:r>
          </a:p>
        </p:txBody>
      </p:sp>
      <p:sp>
        <p:nvSpPr>
          <p:cNvPr id="8" name="Text Placeholder 11">
            <a:extLst>
              <a:ext uri="{FF2B5EF4-FFF2-40B4-BE49-F238E27FC236}">
                <a16:creationId xmlns:a16="http://schemas.microsoft.com/office/drawing/2014/main" id="{A06DA923-E6F8-0C40-AB87-1C790FDFB57B}"/>
              </a:ext>
            </a:extLst>
          </p:cNvPr>
          <p:cNvSpPr>
            <a:spLocks noGrp="1"/>
          </p:cNvSpPr>
          <p:nvPr>
            <p:ph type="body" sz="quarter" idx="14"/>
          </p:nvPr>
        </p:nvSpPr>
        <p:spPr>
          <a:xfrm>
            <a:off x="548640" y="2709988"/>
            <a:ext cx="8077200" cy="870965"/>
          </a:xfrm>
          <a:prstGeom prst="rect">
            <a:avLst/>
          </a:prstGeom>
          <a:ln>
            <a:noFill/>
          </a:ln>
        </p:spPr>
        <p:txBody>
          <a:bodyPr numCol="5" spcCol="180000"/>
          <a:lstStyle>
            <a:lvl1pPr marL="0" indent="0">
              <a:buNone/>
              <a:defRPr sz="900" b="0" i="0">
                <a:solidFill>
                  <a:schemeClr val="bg1"/>
                </a:solidFill>
                <a:latin typeface="Helvetica Neue LT Std 55 Roman" panose="020B0604020202020204" pitchFamily="34" charset="0"/>
              </a:defRPr>
            </a:lvl1pPr>
            <a:lvl2pPr marL="342892" indent="0">
              <a:buFont typeface="Arial" panose="020B0604020202020204" pitchFamily="34" charset="0"/>
              <a:buNone/>
              <a:defRPr sz="1050" b="0" i="0">
                <a:ln>
                  <a:noFill/>
                </a:ln>
                <a:solidFill>
                  <a:srgbClr val="E8BC28"/>
                </a:solidFill>
                <a:latin typeface="Helvetica Neue LT Std 45 Light" panose="020B0403020202020204" pitchFamily="34" charset="0"/>
              </a:defRPr>
            </a:lvl2pPr>
            <a:lvl3pPr marL="685783" indent="0">
              <a:buFont typeface="Arial" panose="020B0604020202020204" pitchFamily="34" charset="0"/>
              <a:buNone/>
              <a:defRPr sz="1050" b="0" i="0">
                <a:solidFill>
                  <a:srgbClr val="E8BC28"/>
                </a:solidFill>
                <a:latin typeface="Helvetica Neue LT Std 45 Light" panose="020B0403020202020204" pitchFamily="34" charset="0"/>
              </a:defRPr>
            </a:lvl3pPr>
            <a:lvl4pPr marL="1028675" indent="0">
              <a:buFont typeface="Arial" panose="020B0604020202020204" pitchFamily="34" charset="0"/>
              <a:buNone/>
              <a:defRPr sz="1050" b="0" i="0">
                <a:solidFill>
                  <a:srgbClr val="E8BC28"/>
                </a:solidFill>
                <a:latin typeface="Helvetica Neue LT Std 45 Light" panose="020B0403020202020204" pitchFamily="34" charset="0"/>
              </a:defRPr>
            </a:lvl4pPr>
            <a:lvl5pPr marL="1371566" indent="0">
              <a:buNone/>
              <a:defRPr b="0" i="0">
                <a:latin typeface="Helvetica Neue LT Std 35 Thin" panose="020B0403020202020204" pitchFamily="34" charset="0"/>
              </a:defRPr>
            </a:lvl5pPr>
          </a:lstStyle>
          <a:p>
            <a:pPr lvl="0"/>
            <a:r>
              <a:rPr lang="en-US"/>
              <a:t>Click to edit Master text styles</a:t>
            </a:r>
          </a:p>
        </p:txBody>
      </p:sp>
      <p:pic>
        <p:nvPicPr>
          <p:cNvPr id="12" name="Picture 11">
            <a:extLst>
              <a:ext uri="{FF2B5EF4-FFF2-40B4-BE49-F238E27FC236}">
                <a16:creationId xmlns:a16="http://schemas.microsoft.com/office/drawing/2014/main" id="{8DC90A15-43F4-434E-B610-95865C3630C7}"/>
              </a:ext>
            </a:extLst>
          </p:cNvPr>
          <p:cNvPicPr>
            <a:picLocks noChangeAspect="1"/>
          </p:cNvPicPr>
          <p:nvPr/>
        </p:nvPicPr>
        <p:blipFill>
          <a:blip r:embed="rId2" cstate="email">
            <a:extLst>
              <a:ext uri="{28A0092B-C50C-407E-A947-70E740481C1C}">
                <a14:useLocalDpi xmlns:a14="http://schemas.microsoft.com/office/drawing/2010/main"/>
              </a:ext>
            </a:extLst>
          </a:blip>
          <a:srcRect/>
          <a:stretch/>
        </p:blipFill>
        <p:spPr>
          <a:xfrm>
            <a:off x="0" y="4686300"/>
            <a:ext cx="9144000" cy="457200"/>
          </a:xfrm>
          <a:prstGeom prst="rect">
            <a:avLst/>
          </a:prstGeom>
        </p:spPr>
      </p:pic>
    </p:spTree>
    <p:extLst>
      <p:ext uri="{BB962C8B-B14F-4D97-AF65-F5344CB8AC3E}">
        <p14:creationId xmlns:p14="http://schemas.microsoft.com/office/powerpoint/2010/main" val="405871222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Content-2_column">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015F6C26-F6B7-524C-A2DE-8D5D05800874}"/>
              </a:ext>
            </a:extLst>
          </p:cNvPr>
          <p:cNvSpPr>
            <a:spLocks noGrp="1"/>
          </p:cNvSpPr>
          <p:nvPr>
            <p:ph type="title"/>
          </p:nvPr>
        </p:nvSpPr>
        <p:spPr>
          <a:xfrm>
            <a:off x="470269" y="420088"/>
            <a:ext cx="3782399" cy="478310"/>
          </a:xfrm>
          <a:prstGeom prst="rect">
            <a:avLst/>
          </a:prstGeom>
        </p:spPr>
        <p:txBody>
          <a:bodyPr anchor="t"/>
          <a:lstStyle>
            <a:lvl1pPr>
              <a:defRPr sz="33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5" name="Text Placeholder 11">
            <a:extLst>
              <a:ext uri="{FF2B5EF4-FFF2-40B4-BE49-F238E27FC236}">
                <a16:creationId xmlns:a16="http://schemas.microsoft.com/office/drawing/2014/main" id="{96A35149-E325-934F-831D-58E063CAB1F5}"/>
              </a:ext>
            </a:extLst>
          </p:cNvPr>
          <p:cNvSpPr>
            <a:spLocks noGrp="1"/>
          </p:cNvSpPr>
          <p:nvPr>
            <p:ph type="body" sz="quarter" idx="12"/>
          </p:nvPr>
        </p:nvSpPr>
        <p:spPr>
          <a:xfrm>
            <a:off x="470269" y="1592580"/>
            <a:ext cx="5054231" cy="2590800"/>
          </a:xfrm>
          <a:prstGeom prst="rect">
            <a:avLst/>
          </a:prstGeom>
          <a:ln>
            <a:noFill/>
          </a:ln>
        </p:spPr>
        <p:txBody>
          <a:bodyPr numCol="2"/>
          <a:lstStyle>
            <a:lvl1pPr marL="0" indent="0">
              <a:buNone/>
              <a:defRPr sz="900" b="0" i="0">
                <a:solidFill>
                  <a:schemeClr val="tx1">
                    <a:lumMod val="65000"/>
                    <a:lumOff val="35000"/>
                  </a:schemeClr>
                </a:solidFill>
                <a:latin typeface="Helvetica Neue LT Std 45 Light" panose="020B0403020202020204" pitchFamily="34" charset="0"/>
              </a:defRPr>
            </a:lvl1pPr>
            <a:lvl2pPr marL="342892" indent="0">
              <a:buFont typeface="Arial" panose="020B0604020202020204" pitchFamily="34" charset="0"/>
              <a:buNone/>
              <a:defRPr sz="1050" b="0" i="0">
                <a:ln>
                  <a:noFill/>
                </a:ln>
                <a:solidFill>
                  <a:srgbClr val="E8BC28"/>
                </a:solidFill>
                <a:latin typeface="Helvetica Neue LT Std 45 Light" panose="020B0403020202020204" pitchFamily="34" charset="0"/>
              </a:defRPr>
            </a:lvl2pPr>
            <a:lvl3pPr marL="685783" indent="0">
              <a:buFont typeface="Arial" panose="020B0604020202020204" pitchFamily="34" charset="0"/>
              <a:buNone/>
              <a:defRPr sz="1050" b="0" i="0">
                <a:solidFill>
                  <a:srgbClr val="E8BC28"/>
                </a:solidFill>
                <a:latin typeface="Helvetica Neue LT Std 45 Light" panose="020B0403020202020204" pitchFamily="34" charset="0"/>
              </a:defRPr>
            </a:lvl3pPr>
            <a:lvl4pPr marL="1028675" indent="0">
              <a:buFont typeface="Arial" panose="020B0604020202020204" pitchFamily="34" charset="0"/>
              <a:buNone/>
              <a:defRPr sz="1050" b="0" i="0">
                <a:solidFill>
                  <a:srgbClr val="E8BC28"/>
                </a:solidFill>
                <a:latin typeface="Helvetica Neue LT Std 45 Light" panose="020B0403020202020204" pitchFamily="34" charset="0"/>
              </a:defRPr>
            </a:lvl4pPr>
            <a:lvl5pPr marL="1371566" indent="0">
              <a:buNone/>
              <a:defRPr b="0" i="0">
                <a:latin typeface="Helvetica Neue LT Std 35 Thin" panose="020B0403020202020204" pitchFamily="34" charset="0"/>
              </a:defRPr>
            </a:lvl5pPr>
          </a:lstStyle>
          <a:p>
            <a:pPr lvl="0"/>
            <a:r>
              <a:rPr lang="en-US"/>
              <a:t>Click to edit Master text styles</a:t>
            </a:r>
          </a:p>
        </p:txBody>
      </p:sp>
      <p:pic>
        <p:nvPicPr>
          <p:cNvPr id="7" name="Picture 6">
            <a:extLst>
              <a:ext uri="{FF2B5EF4-FFF2-40B4-BE49-F238E27FC236}">
                <a16:creationId xmlns:a16="http://schemas.microsoft.com/office/drawing/2014/main" id="{A7A25618-713B-ED41-9861-A24288A5C9CC}"/>
              </a:ext>
            </a:extLst>
          </p:cNvPr>
          <p:cNvPicPr>
            <a:picLocks noChangeAspect="1"/>
          </p:cNvPicPr>
          <p:nvPr/>
        </p:nvPicPr>
        <p:blipFill>
          <a:blip r:embed="rId2" cstate="email">
            <a:extLst>
              <a:ext uri="{28A0092B-C50C-407E-A947-70E740481C1C}">
                <a14:useLocalDpi xmlns:a14="http://schemas.microsoft.com/office/drawing/2010/main"/>
              </a:ext>
            </a:extLst>
          </a:blip>
          <a:srcRect/>
          <a:stretch/>
        </p:blipFill>
        <p:spPr>
          <a:xfrm>
            <a:off x="0" y="4686300"/>
            <a:ext cx="9144000" cy="457200"/>
          </a:xfrm>
          <a:prstGeom prst="rect">
            <a:avLst/>
          </a:prstGeom>
        </p:spPr>
      </p:pic>
    </p:spTree>
    <p:extLst>
      <p:ext uri="{BB962C8B-B14F-4D97-AF65-F5344CB8AC3E}">
        <p14:creationId xmlns:p14="http://schemas.microsoft.com/office/powerpoint/2010/main" val="205969648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object 6">
            <a:extLst>
              <a:ext uri="{FF2B5EF4-FFF2-40B4-BE49-F238E27FC236}">
                <a16:creationId xmlns:a16="http://schemas.microsoft.com/office/drawing/2014/main" id="{F74AEC0D-EADD-DE4F-AD46-CFF19F8A58D2}"/>
              </a:ext>
            </a:extLst>
          </p:cNvPr>
          <p:cNvSpPr/>
          <p:nvPr/>
        </p:nvSpPr>
        <p:spPr>
          <a:xfrm>
            <a:off x="4626627" y="3721516"/>
            <a:ext cx="1982800" cy="599870"/>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0079C1"/>
          </a:solidFill>
        </p:spPr>
        <p:txBody>
          <a:bodyPr wrap="square" lIns="0" tIns="0" rIns="0" bIns="0" rtlCol="0"/>
          <a:lstStyle/>
          <a:p>
            <a:pPr defTabSz="276515"/>
            <a:endParaRPr sz="1089">
              <a:solidFill>
                <a:srgbClr val="0079C1"/>
              </a:solidFill>
              <a:latin typeface="Calibri" panose="020F0502020204030204"/>
            </a:endParaRPr>
          </a:p>
        </p:txBody>
      </p:sp>
      <p:sp>
        <p:nvSpPr>
          <p:cNvPr id="4" name="object 7">
            <a:extLst>
              <a:ext uri="{FF2B5EF4-FFF2-40B4-BE49-F238E27FC236}">
                <a16:creationId xmlns:a16="http://schemas.microsoft.com/office/drawing/2014/main" id="{24BA2B66-2CA1-364E-9811-5B7B8DAC180B}"/>
              </a:ext>
            </a:extLst>
          </p:cNvPr>
          <p:cNvSpPr txBox="1"/>
          <p:nvPr/>
        </p:nvSpPr>
        <p:spPr>
          <a:xfrm>
            <a:off x="4706036" y="3759435"/>
            <a:ext cx="710859" cy="286368"/>
          </a:xfrm>
          <a:prstGeom prst="rect">
            <a:avLst/>
          </a:prstGeom>
        </p:spPr>
        <p:txBody>
          <a:bodyPr vert="horz" wrap="square" lIns="0" tIns="16898" rIns="0" bIns="0" rtlCol="0">
            <a:spAutoFit/>
          </a:bodyPr>
          <a:lstStyle/>
          <a:p>
            <a:pPr marL="7681" marR="3073" defTabSz="276515">
              <a:lnSpc>
                <a:spcPts val="665"/>
              </a:lnSpc>
              <a:spcBef>
                <a:spcPts val="133"/>
              </a:spcBef>
            </a:pPr>
            <a:r>
              <a:rPr sz="605" b="1">
                <a:solidFill>
                  <a:srgbClr val="FFFFFF"/>
                </a:solidFill>
                <a:latin typeface="HelveticaNeueLTPro-Blk"/>
                <a:cs typeface="HelveticaNeueLTPro-Blk"/>
              </a:rPr>
              <a:t>PANTONE </a:t>
            </a:r>
            <a:r>
              <a:rPr sz="605" b="1" spc="3">
                <a:solidFill>
                  <a:srgbClr val="FFFFFF"/>
                </a:solidFill>
                <a:latin typeface="HelveticaNeueLTPro-Blk"/>
                <a:cs typeface="HelveticaNeueLTPro-Blk"/>
              </a:rPr>
              <a:t>300  </a:t>
            </a:r>
            <a:r>
              <a:rPr sz="605" b="1" spc="-21">
                <a:solidFill>
                  <a:srgbClr val="FFFFFF"/>
                </a:solidFill>
                <a:latin typeface="HelveticaNeueLTPro-Blk"/>
                <a:cs typeface="HelveticaNeueLTPro-Blk"/>
              </a:rPr>
              <a:t>C</a:t>
            </a:r>
            <a:r>
              <a:rPr sz="605" b="1" spc="-27">
                <a:solidFill>
                  <a:srgbClr val="FFFFFF"/>
                </a:solidFill>
                <a:latin typeface="HelveticaNeueLTPro-Blk"/>
                <a:cs typeface="HelveticaNeueLTPro-Blk"/>
              </a:rPr>
              <a:t>1</a:t>
            </a:r>
            <a:r>
              <a:rPr sz="605" b="1" spc="6">
                <a:solidFill>
                  <a:srgbClr val="FFFFFF"/>
                </a:solidFill>
                <a:latin typeface="HelveticaNeueLTPro-Blk"/>
                <a:cs typeface="HelveticaNeueLTPro-Blk"/>
              </a:rPr>
              <a:t>0</a:t>
            </a:r>
            <a:r>
              <a:rPr sz="605" b="1" spc="-15">
                <a:solidFill>
                  <a:srgbClr val="FFFFFF"/>
                </a:solidFill>
                <a:latin typeface="HelveticaNeueLTPro-Blk"/>
                <a:cs typeface="HelveticaNeueLTPro-Blk"/>
              </a:rPr>
              <a:t>0</a:t>
            </a:r>
            <a:r>
              <a:rPr sz="605" b="1" spc="6">
                <a:solidFill>
                  <a:srgbClr val="FFFFFF"/>
                </a:solidFill>
                <a:latin typeface="HelveticaNeueLTPro-Blk"/>
                <a:cs typeface="HelveticaNeueLTPro-Blk"/>
              </a:rPr>
              <a:t>/</a:t>
            </a:r>
            <a:r>
              <a:rPr sz="605" b="1" spc="3">
                <a:solidFill>
                  <a:srgbClr val="FFFFFF"/>
                </a:solidFill>
                <a:latin typeface="HelveticaNeueLTPro-Blk"/>
                <a:cs typeface="HelveticaNeueLTPro-Blk"/>
              </a:rPr>
              <a:t>M</a:t>
            </a:r>
            <a:r>
              <a:rPr sz="605" b="1" spc="6">
                <a:solidFill>
                  <a:srgbClr val="FFFFFF"/>
                </a:solidFill>
                <a:latin typeface="HelveticaNeueLTPro-Blk"/>
                <a:cs typeface="HelveticaNeueLTPro-Blk"/>
              </a:rPr>
              <a:t>4</a:t>
            </a:r>
            <a:r>
              <a:rPr sz="605" b="1" spc="3">
                <a:solidFill>
                  <a:srgbClr val="FFFFFF"/>
                </a:solidFill>
                <a:latin typeface="HelveticaNeueLTPro-Blk"/>
                <a:cs typeface="HelveticaNeueLTPro-Blk"/>
              </a:rPr>
              <a:t>4</a:t>
            </a:r>
            <a:r>
              <a:rPr sz="605" b="1" spc="33">
                <a:solidFill>
                  <a:srgbClr val="FFFFFF"/>
                </a:solidFill>
                <a:latin typeface="HelveticaNeueLTPro-Blk"/>
                <a:cs typeface="HelveticaNeueLTPro-Blk"/>
              </a:rPr>
              <a:t>/</a:t>
            </a:r>
            <a:r>
              <a:rPr sz="605" b="1" spc="-15">
                <a:solidFill>
                  <a:srgbClr val="FFFFFF"/>
                </a:solidFill>
                <a:latin typeface="HelveticaNeueLTPro-Blk"/>
                <a:cs typeface="HelveticaNeueLTPro-Blk"/>
              </a:rPr>
              <a:t>Y0</a:t>
            </a:r>
            <a:r>
              <a:rPr sz="605" b="1" spc="6">
                <a:solidFill>
                  <a:srgbClr val="FFFFFF"/>
                </a:solidFill>
                <a:latin typeface="HelveticaNeueLTPro-Blk"/>
                <a:cs typeface="HelveticaNeueLTPro-Blk"/>
              </a:rPr>
              <a:t>/</a:t>
            </a:r>
            <a:r>
              <a:rPr sz="605" b="1" spc="-18">
                <a:solidFill>
                  <a:srgbClr val="FFFFFF"/>
                </a:solidFill>
                <a:latin typeface="HelveticaNeueLTPro-Blk"/>
                <a:cs typeface="HelveticaNeueLTPro-Blk"/>
              </a:rPr>
              <a:t>K</a:t>
            </a:r>
            <a:r>
              <a:rPr sz="605" b="1">
                <a:solidFill>
                  <a:srgbClr val="FFFFFF"/>
                </a:solidFill>
                <a:latin typeface="HelveticaNeueLTPro-Blk"/>
                <a:cs typeface="HelveticaNeueLTPro-Blk"/>
              </a:rPr>
              <a:t>0  </a:t>
            </a:r>
            <a:r>
              <a:rPr sz="605" b="1" spc="-15">
                <a:solidFill>
                  <a:srgbClr val="FFFFFF"/>
                </a:solidFill>
                <a:latin typeface="HelveticaNeueLTPro-Blk"/>
                <a:cs typeface="HelveticaNeueLTPro-Blk"/>
              </a:rPr>
              <a:t>R0/G121/B193</a:t>
            </a:r>
            <a:endParaRPr sz="605">
              <a:solidFill>
                <a:prstClr val="black"/>
              </a:solidFill>
              <a:latin typeface="HelveticaNeueLTPro-Blk"/>
              <a:cs typeface="HelveticaNeueLTPro-Blk"/>
            </a:endParaRPr>
          </a:p>
        </p:txBody>
      </p:sp>
      <p:sp>
        <p:nvSpPr>
          <p:cNvPr id="5" name="object 8">
            <a:extLst>
              <a:ext uri="{FF2B5EF4-FFF2-40B4-BE49-F238E27FC236}">
                <a16:creationId xmlns:a16="http://schemas.microsoft.com/office/drawing/2014/main" id="{831F543C-499B-744B-A87D-57D5B1E0767A}"/>
              </a:ext>
            </a:extLst>
          </p:cNvPr>
          <p:cNvSpPr/>
          <p:nvPr/>
        </p:nvSpPr>
        <p:spPr>
          <a:xfrm>
            <a:off x="6726299" y="1610312"/>
            <a:ext cx="1982800" cy="599870"/>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5BCBF5"/>
          </a:solidFill>
        </p:spPr>
        <p:txBody>
          <a:bodyPr wrap="square" lIns="0" tIns="0" rIns="0" bIns="0" rtlCol="0"/>
          <a:lstStyle/>
          <a:p>
            <a:pPr defTabSz="276515"/>
            <a:endParaRPr sz="1089">
              <a:solidFill>
                <a:srgbClr val="5BCBF5"/>
              </a:solidFill>
              <a:latin typeface="Calibri" panose="020F0502020204030204"/>
            </a:endParaRPr>
          </a:p>
        </p:txBody>
      </p:sp>
      <p:sp>
        <p:nvSpPr>
          <p:cNvPr id="6" name="object 9">
            <a:extLst>
              <a:ext uri="{FF2B5EF4-FFF2-40B4-BE49-F238E27FC236}">
                <a16:creationId xmlns:a16="http://schemas.microsoft.com/office/drawing/2014/main" id="{4DFA57B9-DE2B-6D44-A190-E8E6A11BF5C3}"/>
              </a:ext>
            </a:extLst>
          </p:cNvPr>
          <p:cNvSpPr txBox="1"/>
          <p:nvPr/>
        </p:nvSpPr>
        <p:spPr>
          <a:xfrm>
            <a:off x="6805709" y="1667750"/>
            <a:ext cx="664006" cy="286368"/>
          </a:xfrm>
          <a:prstGeom prst="rect">
            <a:avLst/>
          </a:prstGeom>
        </p:spPr>
        <p:txBody>
          <a:bodyPr vert="horz" wrap="square" lIns="0" tIns="16898" rIns="0" bIns="0" rtlCol="0">
            <a:spAutoFit/>
          </a:bodyPr>
          <a:lstStyle/>
          <a:p>
            <a:pPr marL="7681" marR="3073" defTabSz="276515">
              <a:lnSpc>
                <a:spcPts val="665"/>
              </a:lnSpc>
              <a:spcBef>
                <a:spcPts val="133"/>
              </a:spcBef>
            </a:pPr>
            <a:r>
              <a:rPr sz="605" b="1">
                <a:solidFill>
                  <a:srgbClr val="FFFFFF"/>
                </a:solidFill>
                <a:latin typeface="HelveticaNeueLTPro-Blk"/>
                <a:cs typeface="HelveticaNeueLTPro-Blk"/>
              </a:rPr>
              <a:t>PANTONE </a:t>
            </a:r>
            <a:r>
              <a:rPr sz="605" b="1" spc="-3">
                <a:solidFill>
                  <a:srgbClr val="FFFFFF"/>
                </a:solidFill>
                <a:latin typeface="HelveticaNeueLTPro-Blk"/>
                <a:cs typeface="HelveticaNeueLTPro-Blk"/>
              </a:rPr>
              <a:t>297  C55/M0/Y0/K0  </a:t>
            </a:r>
            <a:r>
              <a:rPr sz="605" b="1" spc="9">
                <a:solidFill>
                  <a:srgbClr val="FFFFFF"/>
                </a:solidFill>
                <a:latin typeface="HelveticaNeueLTPro-Blk"/>
                <a:cs typeface="HelveticaNeueLTPro-Blk"/>
              </a:rPr>
              <a:t>R</a:t>
            </a:r>
            <a:r>
              <a:rPr sz="605" b="1" spc="-21">
                <a:solidFill>
                  <a:srgbClr val="FFFFFF"/>
                </a:solidFill>
                <a:latin typeface="HelveticaNeueLTPro-Blk"/>
                <a:cs typeface="HelveticaNeueLTPro-Blk"/>
              </a:rPr>
              <a:t>9</a:t>
            </a:r>
            <a:r>
              <a:rPr sz="605" b="1" spc="-30">
                <a:solidFill>
                  <a:srgbClr val="FFFFFF"/>
                </a:solidFill>
                <a:latin typeface="HelveticaNeueLTPro-Blk"/>
                <a:cs typeface="HelveticaNeueLTPro-Blk"/>
              </a:rPr>
              <a:t>1</a:t>
            </a:r>
            <a:r>
              <a:rPr sz="605" b="1" spc="-15">
                <a:solidFill>
                  <a:srgbClr val="FFFFFF"/>
                </a:solidFill>
                <a:latin typeface="HelveticaNeueLTPro-Blk"/>
                <a:cs typeface="HelveticaNeueLTPro-Blk"/>
              </a:rPr>
              <a:t>/</a:t>
            </a:r>
            <a:r>
              <a:rPr sz="605" b="1" spc="6">
                <a:solidFill>
                  <a:srgbClr val="FFFFFF"/>
                </a:solidFill>
                <a:latin typeface="HelveticaNeueLTPro-Blk"/>
                <a:cs typeface="HelveticaNeueLTPro-Blk"/>
              </a:rPr>
              <a:t>G2</a:t>
            </a:r>
            <a:r>
              <a:rPr sz="605" b="1" spc="3">
                <a:solidFill>
                  <a:srgbClr val="FFFFFF"/>
                </a:solidFill>
                <a:latin typeface="HelveticaNeueLTPro-Blk"/>
                <a:cs typeface="HelveticaNeueLTPro-Blk"/>
              </a:rPr>
              <a:t>0</a:t>
            </a:r>
            <a:r>
              <a:rPr sz="605" b="1" spc="-3">
                <a:solidFill>
                  <a:srgbClr val="FFFFFF"/>
                </a:solidFill>
                <a:latin typeface="HelveticaNeueLTPro-Blk"/>
                <a:cs typeface="HelveticaNeueLTPro-Blk"/>
              </a:rPr>
              <a:t>3</a:t>
            </a:r>
            <a:r>
              <a:rPr sz="605" b="1" spc="6">
                <a:solidFill>
                  <a:srgbClr val="FFFFFF"/>
                </a:solidFill>
                <a:latin typeface="HelveticaNeueLTPro-Blk"/>
                <a:cs typeface="HelveticaNeueLTPro-Blk"/>
              </a:rPr>
              <a:t>/</a:t>
            </a:r>
            <a:r>
              <a:rPr sz="605" b="1">
                <a:solidFill>
                  <a:srgbClr val="FFFFFF"/>
                </a:solidFill>
                <a:latin typeface="HelveticaNeueLTPro-Blk"/>
                <a:cs typeface="HelveticaNeueLTPro-Blk"/>
              </a:rPr>
              <a:t>B</a:t>
            </a:r>
            <a:r>
              <a:rPr sz="605" b="1" spc="6">
                <a:solidFill>
                  <a:srgbClr val="FFFFFF"/>
                </a:solidFill>
                <a:latin typeface="HelveticaNeueLTPro-Blk"/>
                <a:cs typeface="HelveticaNeueLTPro-Blk"/>
              </a:rPr>
              <a:t>2</a:t>
            </a:r>
            <a:r>
              <a:rPr sz="605" b="1" spc="12">
                <a:solidFill>
                  <a:srgbClr val="FFFFFF"/>
                </a:solidFill>
                <a:latin typeface="HelveticaNeueLTPro-Blk"/>
                <a:cs typeface="HelveticaNeueLTPro-Blk"/>
              </a:rPr>
              <a:t>4</a:t>
            </a:r>
            <a:r>
              <a:rPr sz="605" b="1">
                <a:solidFill>
                  <a:srgbClr val="FFFFFF"/>
                </a:solidFill>
                <a:latin typeface="HelveticaNeueLTPro-Blk"/>
                <a:cs typeface="HelveticaNeueLTPro-Blk"/>
              </a:rPr>
              <a:t>5</a:t>
            </a:r>
            <a:endParaRPr sz="605">
              <a:solidFill>
                <a:prstClr val="black"/>
              </a:solidFill>
              <a:latin typeface="HelveticaNeueLTPro-Blk"/>
              <a:cs typeface="HelveticaNeueLTPro-Blk"/>
            </a:endParaRPr>
          </a:p>
        </p:txBody>
      </p:sp>
      <p:sp>
        <p:nvSpPr>
          <p:cNvPr id="7" name="object 10">
            <a:extLst>
              <a:ext uri="{FF2B5EF4-FFF2-40B4-BE49-F238E27FC236}">
                <a16:creationId xmlns:a16="http://schemas.microsoft.com/office/drawing/2014/main" id="{9401C43E-DFF6-454A-BDF9-568D026B2F28}"/>
              </a:ext>
            </a:extLst>
          </p:cNvPr>
          <p:cNvSpPr/>
          <p:nvPr/>
        </p:nvSpPr>
        <p:spPr>
          <a:xfrm>
            <a:off x="6726299" y="2281752"/>
            <a:ext cx="1982800" cy="599870"/>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C2CD23"/>
          </a:solidFill>
        </p:spPr>
        <p:txBody>
          <a:bodyPr wrap="square" lIns="0" tIns="0" rIns="0" bIns="0" rtlCol="0"/>
          <a:lstStyle/>
          <a:p>
            <a:pPr defTabSz="276515"/>
            <a:endParaRPr sz="1089">
              <a:solidFill>
                <a:srgbClr val="C2CD23"/>
              </a:solidFill>
              <a:latin typeface="Calibri" panose="020F0502020204030204"/>
            </a:endParaRPr>
          </a:p>
        </p:txBody>
      </p:sp>
      <p:sp>
        <p:nvSpPr>
          <p:cNvPr id="8" name="object 11">
            <a:extLst>
              <a:ext uri="{FF2B5EF4-FFF2-40B4-BE49-F238E27FC236}">
                <a16:creationId xmlns:a16="http://schemas.microsoft.com/office/drawing/2014/main" id="{275BEDB3-E27B-794E-82D5-BF3FF313762E}"/>
              </a:ext>
            </a:extLst>
          </p:cNvPr>
          <p:cNvSpPr txBox="1"/>
          <p:nvPr/>
        </p:nvSpPr>
        <p:spPr>
          <a:xfrm>
            <a:off x="6805709" y="2339190"/>
            <a:ext cx="716235" cy="286368"/>
          </a:xfrm>
          <a:prstGeom prst="rect">
            <a:avLst/>
          </a:prstGeom>
        </p:spPr>
        <p:txBody>
          <a:bodyPr vert="horz" wrap="square" lIns="0" tIns="16898" rIns="0" bIns="0" rtlCol="0">
            <a:spAutoFit/>
          </a:bodyPr>
          <a:lstStyle/>
          <a:p>
            <a:pPr marL="7681" marR="3073" defTabSz="276515">
              <a:lnSpc>
                <a:spcPts val="665"/>
              </a:lnSpc>
              <a:spcBef>
                <a:spcPts val="133"/>
              </a:spcBef>
            </a:pPr>
            <a:r>
              <a:rPr sz="605" b="1">
                <a:solidFill>
                  <a:srgbClr val="FFFFFF"/>
                </a:solidFill>
                <a:latin typeface="HelveticaNeueLTPro-Blk"/>
                <a:cs typeface="HelveticaNeueLTPro-Blk"/>
              </a:rPr>
              <a:t>PANTONE </a:t>
            </a:r>
            <a:r>
              <a:rPr sz="605" b="1" spc="3">
                <a:solidFill>
                  <a:srgbClr val="FFFFFF"/>
                </a:solidFill>
                <a:latin typeface="HelveticaNeueLTPro-Blk"/>
                <a:cs typeface="HelveticaNeueLTPro-Blk"/>
              </a:rPr>
              <a:t>390  </a:t>
            </a:r>
            <a:r>
              <a:rPr sz="605" b="1">
                <a:solidFill>
                  <a:srgbClr val="FFFFFF"/>
                </a:solidFill>
                <a:latin typeface="HelveticaNeueLTPro-Blk"/>
                <a:cs typeface="HelveticaNeueLTPro-Blk"/>
              </a:rPr>
              <a:t>C</a:t>
            </a:r>
            <a:r>
              <a:rPr sz="605" b="1" spc="9">
                <a:solidFill>
                  <a:srgbClr val="FFFFFF"/>
                </a:solidFill>
                <a:latin typeface="HelveticaNeueLTPro-Blk"/>
                <a:cs typeface="HelveticaNeueLTPro-Blk"/>
              </a:rPr>
              <a:t>2</a:t>
            </a:r>
            <a:r>
              <a:rPr sz="605" b="1" spc="15">
                <a:solidFill>
                  <a:srgbClr val="FFFFFF"/>
                </a:solidFill>
                <a:latin typeface="HelveticaNeueLTPro-Blk"/>
                <a:cs typeface="HelveticaNeueLTPro-Blk"/>
              </a:rPr>
              <a:t>2</a:t>
            </a:r>
            <a:r>
              <a:rPr sz="605" b="1" spc="6">
                <a:solidFill>
                  <a:srgbClr val="FFFFFF"/>
                </a:solidFill>
                <a:latin typeface="HelveticaNeueLTPro-Blk"/>
                <a:cs typeface="HelveticaNeueLTPro-Blk"/>
              </a:rPr>
              <a:t>/</a:t>
            </a:r>
            <a:r>
              <a:rPr sz="605" b="1" spc="9">
                <a:solidFill>
                  <a:srgbClr val="FFFFFF"/>
                </a:solidFill>
                <a:latin typeface="HelveticaNeueLTPro-Blk"/>
                <a:cs typeface="HelveticaNeueLTPro-Blk"/>
              </a:rPr>
              <a:t>M</a:t>
            </a:r>
            <a:r>
              <a:rPr sz="605" b="1" spc="-15">
                <a:solidFill>
                  <a:srgbClr val="FFFFFF"/>
                </a:solidFill>
                <a:latin typeface="HelveticaNeueLTPro-Blk"/>
                <a:cs typeface="HelveticaNeueLTPro-Blk"/>
              </a:rPr>
              <a:t>0</a:t>
            </a:r>
            <a:r>
              <a:rPr sz="605" b="1" spc="33">
                <a:solidFill>
                  <a:srgbClr val="FFFFFF"/>
                </a:solidFill>
                <a:latin typeface="HelveticaNeueLTPro-Blk"/>
                <a:cs typeface="HelveticaNeueLTPro-Blk"/>
              </a:rPr>
              <a:t>/</a:t>
            </a:r>
            <a:r>
              <a:rPr sz="605" b="1" spc="-27">
                <a:solidFill>
                  <a:srgbClr val="FFFFFF"/>
                </a:solidFill>
                <a:latin typeface="HelveticaNeueLTPro-Blk"/>
                <a:cs typeface="HelveticaNeueLTPro-Blk"/>
              </a:rPr>
              <a:t>Y1</a:t>
            </a:r>
            <a:r>
              <a:rPr sz="605" b="1" spc="6">
                <a:solidFill>
                  <a:srgbClr val="FFFFFF"/>
                </a:solidFill>
                <a:latin typeface="HelveticaNeueLTPro-Blk"/>
                <a:cs typeface="HelveticaNeueLTPro-Blk"/>
              </a:rPr>
              <a:t>0</a:t>
            </a:r>
            <a:r>
              <a:rPr sz="605" b="1" spc="-15">
                <a:solidFill>
                  <a:srgbClr val="FFFFFF"/>
                </a:solidFill>
                <a:latin typeface="HelveticaNeueLTPro-Blk"/>
                <a:cs typeface="HelveticaNeueLTPro-Blk"/>
              </a:rPr>
              <a:t>0</a:t>
            </a:r>
            <a:r>
              <a:rPr sz="605" b="1" spc="6">
                <a:solidFill>
                  <a:srgbClr val="FFFFFF"/>
                </a:solidFill>
                <a:latin typeface="HelveticaNeueLTPro-Blk"/>
                <a:cs typeface="HelveticaNeueLTPro-Blk"/>
              </a:rPr>
              <a:t>/</a:t>
            </a:r>
            <a:r>
              <a:rPr sz="605" b="1" spc="-3">
                <a:solidFill>
                  <a:srgbClr val="FFFFFF"/>
                </a:solidFill>
                <a:latin typeface="HelveticaNeueLTPro-Blk"/>
                <a:cs typeface="HelveticaNeueLTPro-Blk"/>
              </a:rPr>
              <a:t>K</a:t>
            </a:r>
            <a:r>
              <a:rPr sz="605" b="1">
                <a:solidFill>
                  <a:srgbClr val="FFFFFF"/>
                </a:solidFill>
                <a:latin typeface="HelveticaNeueLTPro-Blk"/>
                <a:cs typeface="HelveticaNeueLTPro-Blk"/>
              </a:rPr>
              <a:t>8  </a:t>
            </a:r>
            <a:r>
              <a:rPr sz="605" b="1" spc="-3">
                <a:solidFill>
                  <a:srgbClr val="FFFFFF"/>
                </a:solidFill>
                <a:latin typeface="HelveticaNeueLTPro-Blk"/>
                <a:cs typeface="HelveticaNeueLTPro-Blk"/>
              </a:rPr>
              <a:t>R194/G205/B35</a:t>
            </a:r>
            <a:endParaRPr sz="605">
              <a:solidFill>
                <a:prstClr val="black"/>
              </a:solidFill>
              <a:latin typeface="HelveticaNeueLTPro-Blk"/>
              <a:cs typeface="HelveticaNeueLTPro-Blk"/>
            </a:endParaRPr>
          </a:p>
        </p:txBody>
      </p:sp>
      <p:sp>
        <p:nvSpPr>
          <p:cNvPr id="9" name="object 12">
            <a:extLst>
              <a:ext uri="{FF2B5EF4-FFF2-40B4-BE49-F238E27FC236}">
                <a16:creationId xmlns:a16="http://schemas.microsoft.com/office/drawing/2014/main" id="{55755B21-7CF9-3A4D-BCF8-CD464741CC86}"/>
              </a:ext>
            </a:extLst>
          </p:cNvPr>
          <p:cNvSpPr/>
          <p:nvPr/>
        </p:nvSpPr>
        <p:spPr>
          <a:xfrm>
            <a:off x="6726299" y="2965850"/>
            <a:ext cx="1982800" cy="599870"/>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6A2C91"/>
          </a:solidFill>
        </p:spPr>
        <p:txBody>
          <a:bodyPr wrap="square" lIns="0" tIns="0" rIns="0" bIns="0" rtlCol="0"/>
          <a:lstStyle/>
          <a:p>
            <a:pPr defTabSz="276515"/>
            <a:endParaRPr sz="1089">
              <a:solidFill>
                <a:srgbClr val="6A2C91"/>
              </a:solidFill>
              <a:latin typeface="Calibri" panose="020F0502020204030204"/>
            </a:endParaRPr>
          </a:p>
        </p:txBody>
      </p:sp>
      <p:sp>
        <p:nvSpPr>
          <p:cNvPr id="10" name="object 13">
            <a:extLst>
              <a:ext uri="{FF2B5EF4-FFF2-40B4-BE49-F238E27FC236}">
                <a16:creationId xmlns:a16="http://schemas.microsoft.com/office/drawing/2014/main" id="{DF4D1B1C-4C72-3A45-AAF0-F0752AD88B2D}"/>
              </a:ext>
            </a:extLst>
          </p:cNvPr>
          <p:cNvSpPr txBox="1"/>
          <p:nvPr/>
        </p:nvSpPr>
        <p:spPr>
          <a:xfrm>
            <a:off x="6805708" y="3023288"/>
            <a:ext cx="705866" cy="286368"/>
          </a:xfrm>
          <a:prstGeom prst="rect">
            <a:avLst/>
          </a:prstGeom>
        </p:spPr>
        <p:txBody>
          <a:bodyPr vert="horz" wrap="square" lIns="0" tIns="16898" rIns="0" bIns="0" rtlCol="0">
            <a:spAutoFit/>
          </a:bodyPr>
          <a:lstStyle/>
          <a:p>
            <a:pPr marL="7681" marR="3073" defTabSz="276515">
              <a:lnSpc>
                <a:spcPts val="665"/>
              </a:lnSpc>
              <a:spcBef>
                <a:spcPts val="133"/>
              </a:spcBef>
            </a:pPr>
            <a:r>
              <a:rPr sz="605" b="1">
                <a:solidFill>
                  <a:srgbClr val="FFFFFF"/>
                </a:solidFill>
                <a:latin typeface="HelveticaNeueLTPro-Blk"/>
                <a:cs typeface="HelveticaNeueLTPro-Blk"/>
              </a:rPr>
              <a:t>PANTONE </a:t>
            </a:r>
            <a:r>
              <a:rPr sz="605" b="1" spc="-3">
                <a:solidFill>
                  <a:srgbClr val="FFFFFF"/>
                </a:solidFill>
                <a:latin typeface="HelveticaNeueLTPro-Blk"/>
                <a:cs typeface="HelveticaNeueLTPro-Blk"/>
              </a:rPr>
              <a:t>527  </a:t>
            </a:r>
            <a:r>
              <a:rPr sz="605" b="1" spc="-9">
                <a:solidFill>
                  <a:srgbClr val="FFFFFF"/>
                </a:solidFill>
                <a:latin typeface="HelveticaNeueLTPro-Blk"/>
                <a:cs typeface="HelveticaNeueLTPro-Blk"/>
              </a:rPr>
              <a:t>C</a:t>
            </a:r>
            <a:r>
              <a:rPr sz="605" b="1" spc="-12">
                <a:solidFill>
                  <a:srgbClr val="FFFFFF"/>
                </a:solidFill>
                <a:latin typeface="HelveticaNeueLTPro-Blk"/>
                <a:cs typeface="HelveticaNeueLTPro-Blk"/>
              </a:rPr>
              <a:t>7</a:t>
            </a:r>
            <a:r>
              <a:rPr sz="605" b="1" spc="-3">
                <a:solidFill>
                  <a:srgbClr val="FFFFFF"/>
                </a:solidFill>
                <a:latin typeface="HelveticaNeueLTPro-Blk"/>
                <a:cs typeface="HelveticaNeueLTPro-Blk"/>
              </a:rPr>
              <a:t>3</a:t>
            </a:r>
            <a:r>
              <a:rPr sz="605" b="1" spc="6">
                <a:solidFill>
                  <a:srgbClr val="FFFFFF"/>
                </a:solidFill>
                <a:latin typeface="HelveticaNeueLTPro-Blk"/>
                <a:cs typeface="HelveticaNeueLTPro-Blk"/>
              </a:rPr>
              <a:t>/</a:t>
            </a:r>
            <a:r>
              <a:rPr sz="605" b="1" spc="-24">
                <a:solidFill>
                  <a:srgbClr val="FFFFFF"/>
                </a:solidFill>
                <a:latin typeface="HelveticaNeueLTPro-Blk"/>
                <a:cs typeface="HelveticaNeueLTPro-Blk"/>
              </a:rPr>
              <a:t>M</a:t>
            </a:r>
            <a:r>
              <a:rPr sz="605" b="1" spc="-27">
                <a:solidFill>
                  <a:srgbClr val="FFFFFF"/>
                </a:solidFill>
                <a:latin typeface="HelveticaNeueLTPro-Blk"/>
                <a:cs typeface="HelveticaNeueLTPro-Blk"/>
              </a:rPr>
              <a:t>1</a:t>
            </a:r>
            <a:r>
              <a:rPr sz="605" b="1" spc="6">
                <a:solidFill>
                  <a:srgbClr val="FFFFFF"/>
                </a:solidFill>
                <a:latin typeface="HelveticaNeueLTPro-Blk"/>
                <a:cs typeface="HelveticaNeueLTPro-Blk"/>
              </a:rPr>
              <a:t>0</a:t>
            </a:r>
            <a:r>
              <a:rPr sz="605" b="1" spc="-15">
                <a:solidFill>
                  <a:srgbClr val="FFFFFF"/>
                </a:solidFill>
                <a:latin typeface="HelveticaNeueLTPro-Blk"/>
                <a:cs typeface="HelveticaNeueLTPro-Blk"/>
              </a:rPr>
              <a:t>0</a:t>
            </a:r>
            <a:r>
              <a:rPr sz="605" b="1" spc="33">
                <a:solidFill>
                  <a:srgbClr val="FFFFFF"/>
                </a:solidFill>
                <a:latin typeface="HelveticaNeueLTPro-Blk"/>
                <a:cs typeface="HelveticaNeueLTPro-Blk"/>
              </a:rPr>
              <a:t>/</a:t>
            </a:r>
            <a:r>
              <a:rPr sz="605" b="1" spc="-15">
                <a:solidFill>
                  <a:srgbClr val="FFFFFF"/>
                </a:solidFill>
                <a:latin typeface="HelveticaNeueLTPro-Blk"/>
                <a:cs typeface="HelveticaNeueLTPro-Blk"/>
              </a:rPr>
              <a:t>Y0</a:t>
            </a:r>
            <a:r>
              <a:rPr sz="605" b="1" spc="6">
                <a:solidFill>
                  <a:srgbClr val="FFFFFF"/>
                </a:solidFill>
                <a:latin typeface="HelveticaNeueLTPro-Blk"/>
                <a:cs typeface="HelveticaNeueLTPro-Blk"/>
              </a:rPr>
              <a:t>/</a:t>
            </a:r>
            <a:r>
              <a:rPr sz="605" b="1" spc="-18">
                <a:solidFill>
                  <a:srgbClr val="FFFFFF"/>
                </a:solidFill>
                <a:latin typeface="HelveticaNeueLTPro-Blk"/>
                <a:cs typeface="HelveticaNeueLTPro-Blk"/>
              </a:rPr>
              <a:t>K</a:t>
            </a:r>
            <a:r>
              <a:rPr sz="605" b="1">
                <a:solidFill>
                  <a:srgbClr val="FFFFFF"/>
                </a:solidFill>
                <a:latin typeface="HelveticaNeueLTPro-Blk"/>
                <a:cs typeface="HelveticaNeueLTPro-Blk"/>
              </a:rPr>
              <a:t>0  </a:t>
            </a:r>
            <a:r>
              <a:rPr sz="605" b="1" spc="-9">
                <a:solidFill>
                  <a:srgbClr val="FFFFFF"/>
                </a:solidFill>
                <a:latin typeface="HelveticaNeueLTPro-Blk"/>
                <a:cs typeface="HelveticaNeueLTPro-Blk"/>
              </a:rPr>
              <a:t>R106/G44/B145</a:t>
            </a:r>
            <a:endParaRPr sz="605">
              <a:solidFill>
                <a:prstClr val="black"/>
              </a:solidFill>
              <a:latin typeface="HelveticaNeueLTPro-Blk"/>
              <a:cs typeface="HelveticaNeueLTPro-Blk"/>
            </a:endParaRPr>
          </a:p>
        </p:txBody>
      </p:sp>
      <p:sp>
        <p:nvSpPr>
          <p:cNvPr id="11" name="object 14">
            <a:extLst>
              <a:ext uri="{FF2B5EF4-FFF2-40B4-BE49-F238E27FC236}">
                <a16:creationId xmlns:a16="http://schemas.microsoft.com/office/drawing/2014/main" id="{066B0DD8-7104-6F47-81C6-F16C668E5FB2}"/>
              </a:ext>
            </a:extLst>
          </p:cNvPr>
          <p:cNvSpPr/>
          <p:nvPr/>
        </p:nvSpPr>
        <p:spPr>
          <a:xfrm>
            <a:off x="6726299" y="3701998"/>
            <a:ext cx="1982800" cy="599870"/>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454546"/>
          </a:solidFill>
        </p:spPr>
        <p:txBody>
          <a:bodyPr wrap="square" lIns="0" tIns="0" rIns="0" bIns="0" rtlCol="0"/>
          <a:lstStyle/>
          <a:p>
            <a:pPr defTabSz="276515"/>
            <a:endParaRPr sz="1089">
              <a:solidFill>
                <a:srgbClr val="454546"/>
              </a:solidFill>
              <a:latin typeface="Calibri" panose="020F0502020204030204"/>
            </a:endParaRPr>
          </a:p>
        </p:txBody>
      </p:sp>
      <p:sp>
        <p:nvSpPr>
          <p:cNvPr id="12" name="object 15">
            <a:extLst>
              <a:ext uri="{FF2B5EF4-FFF2-40B4-BE49-F238E27FC236}">
                <a16:creationId xmlns:a16="http://schemas.microsoft.com/office/drawing/2014/main" id="{2CB91BC2-4E5C-104F-89D0-8746DC661FD6}"/>
              </a:ext>
            </a:extLst>
          </p:cNvPr>
          <p:cNvSpPr txBox="1"/>
          <p:nvPr/>
        </p:nvSpPr>
        <p:spPr>
          <a:xfrm>
            <a:off x="6805708" y="3759435"/>
            <a:ext cx="768849" cy="286368"/>
          </a:xfrm>
          <a:prstGeom prst="rect">
            <a:avLst/>
          </a:prstGeom>
        </p:spPr>
        <p:txBody>
          <a:bodyPr vert="horz" wrap="square" lIns="0" tIns="16898" rIns="0" bIns="0" rtlCol="0">
            <a:spAutoFit/>
          </a:bodyPr>
          <a:lstStyle/>
          <a:p>
            <a:pPr marL="7681" marR="3073" defTabSz="276515">
              <a:lnSpc>
                <a:spcPts val="665"/>
              </a:lnSpc>
              <a:spcBef>
                <a:spcPts val="133"/>
              </a:spcBef>
            </a:pPr>
            <a:r>
              <a:rPr sz="605" b="1">
                <a:solidFill>
                  <a:srgbClr val="FFFFFF"/>
                </a:solidFill>
                <a:latin typeface="HelveticaNeueLTPro-Blk"/>
                <a:cs typeface="HelveticaNeueLTPro-Blk"/>
              </a:rPr>
              <a:t>PANTONE </a:t>
            </a:r>
            <a:r>
              <a:rPr sz="605" b="1" spc="3">
                <a:solidFill>
                  <a:srgbClr val="FFFFFF"/>
                </a:solidFill>
                <a:latin typeface="HelveticaNeueLTPro-Blk"/>
                <a:cs typeface="HelveticaNeueLTPro-Blk"/>
              </a:rPr>
              <a:t>425  </a:t>
            </a:r>
            <a:r>
              <a:rPr sz="605" b="1" spc="-3">
                <a:solidFill>
                  <a:srgbClr val="FFFFFF"/>
                </a:solidFill>
                <a:latin typeface="HelveticaNeueLTPro-Blk"/>
                <a:cs typeface="HelveticaNeueLTPro-Blk"/>
              </a:rPr>
              <a:t>C67/M60/Y58/K43  </a:t>
            </a:r>
            <a:r>
              <a:rPr sz="605" b="1" spc="-6">
                <a:solidFill>
                  <a:srgbClr val="FFFFFF"/>
                </a:solidFill>
                <a:latin typeface="HelveticaNeueLTPro-Blk"/>
                <a:cs typeface="HelveticaNeueLTPro-Blk"/>
              </a:rPr>
              <a:t>R69/G69/B70</a:t>
            </a:r>
            <a:endParaRPr sz="605">
              <a:solidFill>
                <a:prstClr val="black"/>
              </a:solidFill>
              <a:latin typeface="HelveticaNeueLTPro-Blk"/>
              <a:cs typeface="HelveticaNeueLTPro-Blk"/>
            </a:endParaRPr>
          </a:p>
        </p:txBody>
      </p:sp>
      <p:sp>
        <p:nvSpPr>
          <p:cNvPr id="13" name="object 16">
            <a:extLst>
              <a:ext uri="{FF2B5EF4-FFF2-40B4-BE49-F238E27FC236}">
                <a16:creationId xmlns:a16="http://schemas.microsoft.com/office/drawing/2014/main" id="{3389566B-8668-B543-B8C2-A6C3E321DB7F}"/>
              </a:ext>
            </a:extLst>
          </p:cNvPr>
          <p:cNvSpPr/>
          <p:nvPr/>
        </p:nvSpPr>
        <p:spPr>
          <a:xfrm>
            <a:off x="4622545" y="2288148"/>
            <a:ext cx="1982800" cy="599870"/>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FBF22"/>
          </a:solidFill>
        </p:spPr>
        <p:txBody>
          <a:bodyPr wrap="square" lIns="0" tIns="0" rIns="0" bIns="0" rtlCol="0"/>
          <a:lstStyle/>
          <a:p>
            <a:pPr defTabSz="276515"/>
            <a:endParaRPr sz="1089">
              <a:solidFill>
                <a:prstClr val="black"/>
              </a:solidFill>
              <a:latin typeface="Calibri" panose="020F0502020204030204"/>
            </a:endParaRPr>
          </a:p>
        </p:txBody>
      </p:sp>
      <p:sp>
        <p:nvSpPr>
          <p:cNvPr id="14" name="object 17">
            <a:extLst>
              <a:ext uri="{FF2B5EF4-FFF2-40B4-BE49-F238E27FC236}">
                <a16:creationId xmlns:a16="http://schemas.microsoft.com/office/drawing/2014/main" id="{67D5F6A2-CDE4-6D4F-870A-4298B994B815}"/>
              </a:ext>
            </a:extLst>
          </p:cNvPr>
          <p:cNvSpPr txBox="1"/>
          <p:nvPr/>
        </p:nvSpPr>
        <p:spPr>
          <a:xfrm>
            <a:off x="4701955" y="2345586"/>
            <a:ext cx="667078" cy="286368"/>
          </a:xfrm>
          <a:prstGeom prst="rect">
            <a:avLst/>
          </a:prstGeom>
        </p:spPr>
        <p:txBody>
          <a:bodyPr vert="horz" wrap="square" lIns="0" tIns="16898" rIns="0" bIns="0" rtlCol="0">
            <a:spAutoFit/>
          </a:bodyPr>
          <a:lstStyle/>
          <a:p>
            <a:pPr marL="7681" marR="3073" defTabSz="276515">
              <a:lnSpc>
                <a:spcPts val="665"/>
              </a:lnSpc>
              <a:spcBef>
                <a:spcPts val="133"/>
              </a:spcBef>
            </a:pPr>
            <a:r>
              <a:rPr sz="605" b="1">
                <a:solidFill>
                  <a:srgbClr val="FFFFFF"/>
                </a:solidFill>
                <a:latin typeface="HelveticaNeueLTPro-Blk"/>
                <a:cs typeface="HelveticaNeueLTPro-Blk"/>
              </a:rPr>
              <a:t>PANTONE </a:t>
            </a:r>
            <a:r>
              <a:rPr sz="605" b="1" spc="-9">
                <a:solidFill>
                  <a:srgbClr val="FFFFFF"/>
                </a:solidFill>
                <a:latin typeface="HelveticaNeueLTPro-Blk"/>
                <a:cs typeface="HelveticaNeueLTPro-Blk"/>
              </a:rPr>
              <a:t>7408  </a:t>
            </a:r>
            <a:r>
              <a:rPr sz="605" b="1" spc="3">
                <a:solidFill>
                  <a:srgbClr val="FFFFFF"/>
                </a:solidFill>
                <a:latin typeface="HelveticaNeueLTPro-Blk"/>
                <a:cs typeface="HelveticaNeueLTPro-Blk"/>
              </a:rPr>
              <a:t>C</a:t>
            </a:r>
            <a:r>
              <a:rPr sz="605" b="1" spc="-15">
                <a:solidFill>
                  <a:srgbClr val="FFFFFF"/>
                </a:solidFill>
                <a:latin typeface="HelveticaNeueLTPro-Blk"/>
                <a:cs typeface="HelveticaNeueLTPro-Blk"/>
              </a:rPr>
              <a:t>0</a:t>
            </a:r>
            <a:r>
              <a:rPr sz="605" b="1" spc="6">
                <a:solidFill>
                  <a:srgbClr val="FFFFFF"/>
                </a:solidFill>
                <a:latin typeface="HelveticaNeueLTPro-Blk"/>
                <a:cs typeface="HelveticaNeueLTPro-Blk"/>
              </a:rPr>
              <a:t>/</a:t>
            </a:r>
            <a:r>
              <a:rPr sz="605" b="1" spc="9">
                <a:solidFill>
                  <a:srgbClr val="FFFFFF"/>
                </a:solidFill>
                <a:latin typeface="HelveticaNeueLTPro-Blk"/>
                <a:cs typeface="HelveticaNeueLTPro-Blk"/>
              </a:rPr>
              <a:t>M2</a:t>
            </a:r>
            <a:r>
              <a:rPr sz="605" b="1" spc="-9">
                <a:solidFill>
                  <a:srgbClr val="FFFFFF"/>
                </a:solidFill>
                <a:latin typeface="HelveticaNeueLTPro-Blk"/>
                <a:cs typeface="HelveticaNeueLTPro-Blk"/>
              </a:rPr>
              <a:t>5</a:t>
            </a:r>
            <a:r>
              <a:rPr sz="605" b="1" spc="33">
                <a:solidFill>
                  <a:srgbClr val="FFFFFF"/>
                </a:solidFill>
                <a:latin typeface="HelveticaNeueLTPro-Blk"/>
                <a:cs typeface="HelveticaNeueLTPro-Blk"/>
              </a:rPr>
              <a:t>/</a:t>
            </a:r>
            <a:r>
              <a:rPr sz="605" b="1" spc="-9">
                <a:solidFill>
                  <a:srgbClr val="FFFFFF"/>
                </a:solidFill>
                <a:latin typeface="HelveticaNeueLTPro-Blk"/>
                <a:cs typeface="HelveticaNeueLTPro-Blk"/>
              </a:rPr>
              <a:t>Y</a:t>
            </a:r>
            <a:r>
              <a:rPr sz="605" b="1" spc="3">
                <a:solidFill>
                  <a:srgbClr val="FFFFFF"/>
                </a:solidFill>
                <a:latin typeface="HelveticaNeueLTPro-Blk"/>
                <a:cs typeface="HelveticaNeueLTPro-Blk"/>
              </a:rPr>
              <a:t>9</a:t>
            </a:r>
            <a:r>
              <a:rPr sz="605" b="1" spc="-9">
                <a:solidFill>
                  <a:srgbClr val="FFFFFF"/>
                </a:solidFill>
                <a:latin typeface="HelveticaNeueLTPro-Blk"/>
                <a:cs typeface="HelveticaNeueLTPro-Blk"/>
              </a:rPr>
              <a:t>5</a:t>
            </a:r>
            <a:r>
              <a:rPr sz="605" b="1" spc="6">
                <a:solidFill>
                  <a:srgbClr val="FFFFFF"/>
                </a:solidFill>
                <a:latin typeface="HelveticaNeueLTPro-Blk"/>
                <a:cs typeface="HelveticaNeueLTPro-Blk"/>
              </a:rPr>
              <a:t>/</a:t>
            </a:r>
            <a:r>
              <a:rPr sz="605" b="1" spc="-18">
                <a:solidFill>
                  <a:srgbClr val="FFFFFF"/>
                </a:solidFill>
                <a:latin typeface="HelveticaNeueLTPro-Blk"/>
                <a:cs typeface="HelveticaNeueLTPro-Blk"/>
              </a:rPr>
              <a:t>K</a:t>
            </a:r>
            <a:r>
              <a:rPr sz="605" b="1">
                <a:solidFill>
                  <a:srgbClr val="FFFFFF"/>
                </a:solidFill>
                <a:latin typeface="HelveticaNeueLTPro-Blk"/>
                <a:cs typeface="HelveticaNeueLTPro-Blk"/>
              </a:rPr>
              <a:t>0  </a:t>
            </a:r>
            <a:r>
              <a:rPr sz="605" b="1" spc="-9">
                <a:solidFill>
                  <a:srgbClr val="FFFFFF"/>
                </a:solidFill>
                <a:latin typeface="HelveticaNeueLTPro-Blk"/>
                <a:cs typeface="HelveticaNeueLTPro-Blk"/>
              </a:rPr>
              <a:t>R255/G191/B34</a:t>
            </a:r>
            <a:endParaRPr sz="605">
              <a:solidFill>
                <a:prstClr val="black"/>
              </a:solidFill>
              <a:latin typeface="HelveticaNeueLTPro-Blk"/>
              <a:cs typeface="HelveticaNeueLTPro-Blk"/>
            </a:endParaRPr>
          </a:p>
        </p:txBody>
      </p:sp>
      <p:sp>
        <p:nvSpPr>
          <p:cNvPr id="15" name="object 18">
            <a:extLst>
              <a:ext uri="{FF2B5EF4-FFF2-40B4-BE49-F238E27FC236}">
                <a16:creationId xmlns:a16="http://schemas.microsoft.com/office/drawing/2014/main" id="{94062D12-7027-7540-B2D0-91D1F654F299}"/>
              </a:ext>
            </a:extLst>
          </p:cNvPr>
          <p:cNvSpPr/>
          <p:nvPr/>
        </p:nvSpPr>
        <p:spPr>
          <a:xfrm>
            <a:off x="4626627" y="2962841"/>
            <a:ext cx="1982800" cy="599870"/>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26522"/>
          </a:solidFill>
        </p:spPr>
        <p:txBody>
          <a:bodyPr wrap="square" lIns="0" tIns="0" rIns="0" bIns="0" rtlCol="0"/>
          <a:lstStyle/>
          <a:p>
            <a:pPr defTabSz="276515"/>
            <a:endParaRPr sz="1089">
              <a:solidFill>
                <a:srgbClr val="F26522"/>
              </a:solidFill>
              <a:latin typeface="Calibri" panose="020F0502020204030204"/>
            </a:endParaRPr>
          </a:p>
        </p:txBody>
      </p:sp>
      <p:sp>
        <p:nvSpPr>
          <p:cNvPr id="16" name="object 19">
            <a:extLst>
              <a:ext uri="{FF2B5EF4-FFF2-40B4-BE49-F238E27FC236}">
                <a16:creationId xmlns:a16="http://schemas.microsoft.com/office/drawing/2014/main" id="{7E4B378D-CF56-5E41-9003-17C347983F94}"/>
              </a:ext>
            </a:extLst>
          </p:cNvPr>
          <p:cNvSpPr txBox="1"/>
          <p:nvPr/>
        </p:nvSpPr>
        <p:spPr>
          <a:xfrm>
            <a:off x="4706036" y="3020279"/>
            <a:ext cx="790355" cy="277061"/>
          </a:xfrm>
          <a:prstGeom prst="rect">
            <a:avLst/>
          </a:prstGeom>
        </p:spPr>
        <p:txBody>
          <a:bodyPr vert="horz" wrap="square" lIns="0" tIns="7681" rIns="0" bIns="0" rtlCol="0">
            <a:spAutoFit/>
          </a:bodyPr>
          <a:lstStyle/>
          <a:p>
            <a:pPr marL="7681" defTabSz="276515">
              <a:lnSpc>
                <a:spcPts val="695"/>
              </a:lnSpc>
              <a:spcBef>
                <a:spcPts val="61"/>
              </a:spcBef>
            </a:pPr>
            <a:r>
              <a:rPr sz="605" b="1">
                <a:solidFill>
                  <a:srgbClr val="FFFFFF"/>
                </a:solidFill>
                <a:latin typeface="HelveticaNeueLTPro-Blk"/>
                <a:cs typeface="HelveticaNeueLTPro-Blk"/>
              </a:rPr>
              <a:t>PANTONE</a:t>
            </a:r>
            <a:r>
              <a:rPr sz="605" b="1" spc="-6">
                <a:solidFill>
                  <a:srgbClr val="FFFFFF"/>
                </a:solidFill>
                <a:latin typeface="HelveticaNeueLTPro-Blk"/>
                <a:cs typeface="HelveticaNeueLTPro-Blk"/>
              </a:rPr>
              <a:t> </a:t>
            </a:r>
            <a:r>
              <a:rPr sz="605" b="1" spc="-12">
                <a:solidFill>
                  <a:srgbClr val="FFFFFF"/>
                </a:solidFill>
                <a:latin typeface="HelveticaNeueLTPro-Blk"/>
                <a:cs typeface="HelveticaNeueLTPro-Blk"/>
              </a:rPr>
              <a:t>166</a:t>
            </a:r>
            <a:endParaRPr sz="605">
              <a:solidFill>
                <a:prstClr val="black"/>
              </a:solidFill>
              <a:latin typeface="HelveticaNeueLTPro-Blk"/>
              <a:cs typeface="HelveticaNeueLTPro-Blk"/>
            </a:endParaRPr>
          </a:p>
          <a:p>
            <a:pPr marL="7681" marR="3073" defTabSz="276515">
              <a:lnSpc>
                <a:spcPts val="665"/>
              </a:lnSpc>
              <a:spcBef>
                <a:spcPts val="42"/>
              </a:spcBef>
            </a:pPr>
            <a:r>
              <a:rPr sz="605" b="1" spc="3">
                <a:solidFill>
                  <a:srgbClr val="FFFFFF"/>
                </a:solidFill>
                <a:latin typeface="HelveticaNeueLTPro-Blk"/>
                <a:cs typeface="HelveticaNeueLTPro-Blk"/>
              </a:rPr>
              <a:t>C:0 </a:t>
            </a:r>
            <a:r>
              <a:rPr sz="605" b="1" spc="-6">
                <a:solidFill>
                  <a:srgbClr val="FFFFFF"/>
                </a:solidFill>
                <a:latin typeface="HelveticaNeueLTPro-Blk"/>
                <a:cs typeface="HelveticaNeueLTPro-Blk"/>
              </a:rPr>
              <a:t>M:75 </a:t>
            </a:r>
            <a:r>
              <a:rPr sz="605" b="1" spc="-15">
                <a:solidFill>
                  <a:srgbClr val="FFFFFF"/>
                </a:solidFill>
                <a:latin typeface="HelveticaNeueLTPro-Blk"/>
                <a:cs typeface="HelveticaNeueLTPro-Blk"/>
              </a:rPr>
              <a:t>Y:100</a:t>
            </a:r>
            <a:r>
              <a:rPr sz="605" b="1" spc="-36">
                <a:solidFill>
                  <a:srgbClr val="FFFFFF"/>
                </a:solidFill>
                <a:latin typeface="HelveticaNeueLTPro-Blk"/>
                <a:cs typeface="HelveticaNeueLTPro-Blk"/>
              </a:rPr>
              <a:t> </a:t>
            </a:r>
            <a:r>
              <a:rPr sz="605" b="1" spc="3">
                <a:solidFill>
                  <a:srgbClr val="FFFFFF"/>
                </a:solidFill>
                <a:latin typeface="HelveticaNeueLTPro-Blk"/>
                <a:cs typeface="HelveticaNeueLTPro-Blk"/>
              </a:rPr>
              <a:t>K:0  R:242 </a:t>
            </a:r>
            <a:r>
              <a:rPr sz="605" b="1" spc="-15">
                <a:solidFill>
                  <a:srgbClr val="FFFFFF"/>
                </a:solidFill>
                <a:latin typeface="HelveticaNeueLTPro-Blk"/>
                <a:cs typeface="HelveticaNeueLTPro-Blk"/>
              </a:rPr>
              <a:t>G:101</a:t>
            </a:r>
            <a:r>
              <a:rPr sz="605" b="1" spc="-21">
                <a:solidFill>
                  <a:srgbClr val="FFFFFF"/>
                </a:solidFill>
                <a:latin typeface="HelveticaNeueLTPro-Blk"/>
                <a:cs typeface="HelveticaNeueLTPro-Blk"/>
              </a:rPr>
              <a:t> </a:t>
            </a:r>
            <a:r>
              <a:rPr sz="605" b="1" spc="3">
                <a:solidFill>
                  <a:srgbClr val="FFFFFF"/>
                </a:solidFill>
                <a:latin typeface="HelveticaNeueLTPro-Blk"/>
                <a:cs typeface="HelveticaNeueLTPro-Blk"/>
              </a:rPr>
              <a:t>B:34</a:t>
            </a:r>
            <a:endParaRPr sz="605">
              <a:solidFill>
                <a:prstClr val="black"/>
              </a:solidFill>
              <a:latin typeface="HelveticaNeueLTPro-Blk"/>
              <a:cs typeface="HelveticaNeueLTPro-Blk"/>
            </a:endParaRPr>
          </a:p>
        </p:txBody>
      </p:sp>
      <p:sp>
        <p:nvSpPr>
          <p:cNvPr id="17" name="object 20">
            <a:extLst>
              <a:ext uri="{FF2B5EF4-FFF2-40B4-BE49-F238E27FC236}">
                <a16:creationId xmlns:a16="http://schemas.microsoft.com/office/drawing/2014/main" id="{A84E9A33-66B1-8D43-AAFE-E75634F30D0B}"/>
              </a:ext>
            </a:extLst>
          </p:cNvPr>
          <p:cNvSpPr/>
          <p:nvPr/>
        </p:nvSpPr>
        <p:spPr>
          <a:xfrm>
            <a:off x="4626627" y="1610312"/>
            <a:ext cx="1982800" cy="599870"/>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FE600"/>
          </a:solidFill>
          <a:ln>
            <a:noFill/>
          </a:ln>
        </p:spPr>
        <p:txBody>
          <a:bodyPr wrap="square" lIns="0" tIns="0" rIns="0" bIns="0" rtlCol="0"/>
          <a:lstStyle/>
          <a:p>
            <a:pPr defTabSz="276515"/>
            <a:endParaRPr sz="1089">
              <a:solidFill>
                <a:srgbClr val="FFBF22"/>
              </a:solidFill>
              <a:latin typeface="Calibri" panose="020F0502020204030204"/>
            </a:endParaRPr>
          </a:p>
        </p:txBody>
      </p:sp>
      <p:sp>
        <p:nvSpPr>
          <p:cNvPr id="18" name="object 21">
            <a:extLst>
              <a:ext uri="{FF2B5EF4-FFF2-40B4-BE49-F238E27FC236}">
                <a16:creationId xmlns:a16="http://schemas.microsoft.com/office/drawing/2014/main" id="{2EDC15B3-02D3-E144-849D-495D1E925D32}"/>
              </a:ext>
            </a:extLst>
          </p:cNvPr>
          <p:cNvSpPr txBox="1"/>
          <p:nvPr/>
        </p:nvSpPr>
        <p:spPr>
          <a:xfrm>
            <a:off x="4706036" y="1667749"/>
            <a:ext cx="743886" cy="286368"/>
          </a:xfrm>
          <a:prstGeom prst="rect">
            <a:avLst/>
          </a:prstGeom>
        </p:spPr>
        <p:txBody>
          <a:bodyPr vert="horz" wrap="square" lIns="0" tIns="16898" rIns="0" bIns="0" rtlCol="0">
            <a:spAutoFit/>
          </a:bodyPr>
          <a:lstStyle/>
          <a:p>
            <a:pPr marL="7681" marR="3073" defTabSz="276515">
              <a:lnSpc>
                <a:spcPts val="665"/>
              </a:lnSpc>
              <a:spcBef>
                <a:spcPts val="133"/>
              </a:spcBef>
            </a:pPr>
            <a:r>
              <a:rPr sz="605" b="1">
                <a:solidFill>
                  <a:srgbClr val="6D6E71"/>
                </a:solidFill>
                <a:latin typeface="HelveticaNeueLTPro-Blk"/>
                <a:cs typeface="HelveticaNeueLTPro-Blk"/>
              </a:rPr>
              <a:t>PANTONE </a:t>
            </a:r>
            <a:r>
              <a:rPr sz="605" b="1" spc="-9">
                <a:solidFill>
                  <a:srgbClr val="6D6E71"/>
                </a:solidFill>
                <a:latin typeface="HelveticaNeueLTPro-Blk"/>
                <a:cs typeface="HelveticaNeueLTPro-Blk"/>
              </a:rPr>
              <a:t>108  </a:t>
            </a:r>
            <a:r>
              <a:rPr sz="605" b="1" spc="3">
                <a:solidFill>
                  <a:srgbClr val="6D6E71"/>
                </a:solidFill>
                <a:latin typeface="HelveticaNeueLTPro-Blk"/>
                <a:cs typeface="HelveticaNeueLTPro-Blk"/>
              </a:rPr>
              <a:t>C:0 </a:t>
            </a:r>
            <a:r>
              <a:rPr sz="605" b="1" spc="6">
                <a:solidFill>
                  <a:srgbClr val="6D6E71"/>
                </a:solidFill>
                <a:latin typeface="HelveticaNeueLTPro-Blk"/>
                <a:cs typeface="HelveticaNeueLTPro-Blk"/>
              </a:rPr>
              <a:t>M:0 </a:t>
            </a:r>
            <a:r>
              <a:rPr sz="605" b="1" spc="-15">
                <a:solidFill>
                  <a:srgbClr val="6D6E71"/>
                </a:solidFill>
                <a:latin typeface="HelveticaNeueLTPro-Blk"/>
                <a:cs typeface="HelveticaNeueLTPro-Blk"/>
              </a:rPr>
              <a:t>Y:100</a:t>
            </a:r>
            <a:r>
              <a:rPr sz="605" b="1" spc="-52">
                <a:solidFill>
                  <a:srgbClr val="6D6E71"/>
                </a:solidFill>
                <a:latin typeface="HelveticaNeueLTPro-Blk"/>
                <a:cs typeface="HelveticaNeueLTPro-Blk"/>
              </a:rPr>
              <a:t> </a:t>
            </a:r>
            <a:r>
              <a:rPr sz="605" b="1" spc="3">
                <a:solidFill>
                  <a:srgbClr val="6D6E71"/>
                </a:solidFill>
                <a:latin typeface="HelveticaNeueLTPro-Blk"/>
                <a:cs typeface="HelveticaNeueLTPro-Blk"/>
              </a:rPr>
              <a:t>K:0  </a:t>
            </a:r>
            <a:r>
              <a:rPr sz="605" b="1" spc="6">
                <a:solidFill>
                  <a:srgbClr val="6D6E71"/>
                </a:solidFill>
                <a:latin typeface="HelveticaNeueLTPro-Blk"/>
                <a:cs typeface="HelveticaNeueLTPro-Blk"/>
              </a:rPr>
              <a:t>R:255 </a:t>
            </a:r>
            <a:r>
              <a:rPr sz="605" b="1" spc="3">
                <a:solidFill>
                  <a:srgbClr val="6D6E71"/>
                </a:solidFill>
                <a:latin typeface="HelveticaNeueLTPro-Blk"/>
                <a:cs typeface="HelveticaNeueLTPro-Blk"/>
              </a:rPr>
              <a:t>G:230</a:t>
            </a:r>
            <a:r>
              <a:rPr sz="605" b="1" spc="-30">
                <a:solidFill>
                  <a:srgbClr val="6D6E71"/>
                </a:solidFill>
                <a:latin typeface="HelveticaNeueLTPro-Blk"/>
                <a:cs typeface="HelveticaNeueLTPro-Blk"/>
              </a:rPr>
              <a:t> </a:t>
            </a:r>
            <a:r>
              <a:rPr sz="605" b="1" spc="6">
                <a:solidFill>
                  <a:srgbClr val="6D6E71"/>
                </a:solidFill>
                <a:latin typeface="HelveticaNeueLTPro-Blk"/>
                <a:cs typeface="HelveticaNeueLTPro-Blk"/>
              </a:rPr>
              <a:t>B:0</a:t>
            </a:r>
            <a:endParaRPr sz="605">
              <a:solidFill>
                <a:prstClr val="black"/>
              </a:solidFill>
              <a:latin typeface="HelveticaNeueLTPro-Blk"/>
              <a:cs typeface="HelveticaNeueLTPro-Blk"/>
            </a:endParaRPr>
          </a:p>
        </p:txBody>
      </p:sp>
      <p:sp>
        <p:nvSpPr>
          <p:cNvPr id="19" name="object 2">
            <a:extLst>
              <a:ext uri="{FF2B5EF4-FFF2-40B4-BE49-F238E27FC236}">
                <a16:creationId xmlns:a16="http://schemas.microsoft.com/office/drawing/2014/main" id="{D65B0A28-BEED-464F-B891-E16761BDB641}"/>
              </a:ext>
            </a:extLst>
          </p:cNvPr>
          <p:cNvSpPr txBox="1"/>
          <p:nvPr/>
        </p:nvSpPr>
        <p:spPr>
          <a:xfrm>
            <a:off x="4619933" y="214297"/>
            <a:ext cx="4082472" cy="1145119"/>
          </a:xfrm>
          <a:prstGeom prst="rect">
            <a:avLst/>
          </a:prstGeom>
        </p:spPr>
        <p:txBody>
          <a:bodyPr vert="horz" wrap="square" lIns="0" tIns="7681" rIns="0" bIns="0" rtlCol="0">
            <a:spAutoFit/>
          </a:bodyPr>
          <a:lstStyle/>
          <a:p>
            <a:pPr marL="7681" defTabSz="553029">
              <a:spcBef>
                <a:spcPts val="61"/>
              </a:spcBef>
            </a:pPr>
            <a:r>
              <a:rPr sz="726" b="1">
                <a:solidFill>
                  <a:srgbClr val="FFBF22"/>
                </a:solidFill>
                <a:latin typeface="HelveticaNeueLTPro-Hv"/>
                <a:cs typeface="HelveticaNeueLTPro-Hv"/>
              </a:rPr>
              <a:t>Primary</a:t>
            </a:r>
            <a:endParaRPr sz="726">
              <a:solidFill>
                <a:srgbClr val="FFBF22"/>
              </a:solidFill>
              <a:latin typeface="HelveticaNeueLTPro-Hv"/>
              <a:cs typeface="HelveticaNeueLTPro-Hv"/>
            </a:endParaRPr>
          </a:p>
          <a:p>
            <a:pPr marL="7681" marR="3073" defTabSz="553029">
              <a:lnSpc>
                <a:spcPct val="125000"/>
              </a:lnSpc>
              <a:spcAft>
                <a:spcPts val="363"/>
              </a:spcAft>
            </a:pPr>
            <a:r>
              <a:rPr sz="605" spc="-3">
                <a:solidFill>
                  <a:srgbClr val="6D6E71"/>
                </a:solidFill>
                <a:latin typeface="HelveticaNeueLTPro-Roman"/>
                <a:cs typeface="HelveticaNeueLTPro-Roman"/>
              </a:rPr>
              <a:t>This </a:t>
            </a:r>
            <a:r>
              <a:rPr sz="605" spc="-6">
                <a:solidFill>
                  <a:srgbClr val="6D6E71"/>
                </a:solidFill>
                <a:latin typeface="HelveticaNeueLTPro-Roman"/>
                <a:cs typeface="HelveticaNeueLTPro-Roman"/>
              </a:rPr>
              <a:t>palette </a:t>
            </a:r>
            <a:r>
              <a:rPr sz="605" spc="-3">
                <a:solidFill>
                  <a:srgbClr val="6D6E71"/>
                </a:solidFill>
                <a:latin typeface="HelveticaNeueLTPro-Roman"/>
                <a:cs typeface="HelveticaNeueLTPro-Roman"/>
              </a:rPr>
              <a:t>consists </a:t>
            </a:r>
            <a:r>
              <a:rPr sz="605" spc="-6">
                <a:solidFill>
                  <a:srgbClr val="6D6E71"/>
                </a:solidFill>
                <a:latin typeface="HelveticaNeueLTPro-Roman"/>
                <a:cs typeface="HelveticaNeueLTPro-Roman"/>
              </a:rPr>
              <a:t>of </a:t>
            </a:r>
            <a:r>
              <a:rPr sz="605" spc="-9">
                <a:solidFill>
                  <a:srgbClr val="6D6E71"/>
                </a:solidFill>
                <a:latin typeface="HelveticaNeueLTPro-Roman"/>
                <a:cs typeface="HelveticaNeueLTPro-Roman"/>
              </a:rPr>
              <a:t>yellows </a:t>
            </a:r>
            <a:r>
              <a:rPr sz="605" spc="-3">
                <a:solidFill>
                  <a:srgbClr val="6D6E71"/>
                </a:solidFill>
                <a:latin typeface="HelveticaNeueLTPro-Roman"/>
                <a:cs typeface="HelveticaNeueLTPro-Roman"/>
              </a:rPr>
              <a:t>and oranges, which </a:t>
            </a:r>
            <a:r>
              <a:rPr sz="605" spc="-9">
                <a:solidFill>
                  <a:srgbClr val="6D6E71"/>
                </a:solidFill>
                <a:latin typeface="HelveticaNeueLTPro-Roman"/>
                <a:cs typeface="HelveticaNeueLTPro-Roman"/>
              </a:rPr>
              <a:t>radiate </a:t>
            </a:r>
            <a:r>
              <a:rPr sz="605" spc="-6">
                <a:solidFill>
                  <a:srgbClr val="6D6E71"/>
                </a:solidFill>
                <a:latin typeface="HelveticaNeueLTPro-Roman"/>
                <a:cs typeface="HelveticaNeueLTPro-Roman"/>
              </a:rPr>
              <a:t>ambition, </a:t>
            </a:r>
            <a:r>
              <a:rPr sz="605" spc="-9">
                <a:solidFill>
                  <a:srgbClr val="6D6E71"/>
                </a:solidFill>
                <a:latin typeface="HelveticaNeueLTPro-Roman"/>
                <a:cs typeface="HelveticaNeueLTPro-Roman"/>
              </a:rPr>
              <a:t>energy, </a:t>
            </a:r>
            <a:r>
              <a:rPr sz="605" spc="-6">
                <a:solidFill>
                  <a:srgbClr val="6D6E71"/>
                </a:solidFill>
                <a:latin typeface="HelveticaNeueLTPro-Roman"/>
                <a:cs typeface="HelveticaNeueLTPro-Roman"/>
              </a:rPr>
              <a:t>warmth, </a:t>
            </a:r>
            <a:r>
              <a:rPr sz="605" spc="-3">
                <a:solidFill>
                  <a:srgbClr val="6D6E71"/>
                </a:solidFill>
                <a:latin typeface="HelveticaNeueLTPro-Roman"/>
                <a:cs typeface="HelveticaNeueLTPro-Roman"/>
              </a:rPr>
              <a:t>passion and </a:t>
            </a:r>
            <a:r>
              <a:rPr sz="605" spc="-9">
                <a:solidFill>
                  <a:srgbClr val="6D6E71"/>
                </a:solidFill>
                <a:latin typeface="HelveticaNeueLTPro-Roman"/>
                <a:cs typeface="HelveticaNeueLTPro-Roman"/>
              </a:rPr>
              <a:t>originality. </a:t>
            </a:r>
            <a:br>
              <a:rPr lang="en-GB" sz="605" spc="-9">
                <a:solidFill>
                  <a:srgbClr val="6D6E71"/>
                </a:solidFill>
                <a:latin typeface="HelveticaNeueLTPro-Roman"/>
                <a:cs typeface="HelveticaNeueLTPro-Roman"/>
              </a:rPr>
            </a:br>
            <a:r>
              <a:rPr sz="605" spc="-24">
                <a:solidFill>
                  <a:srgbClr val="6D6E71"/>
                </a:solidFill>
                <a:latin typeface="HelveticaNeueLTPro-Roman"/>
                <a:cs typeface="HelveticaNeueLTPro-Roman"/>
              </a:rPr>
              <a:t>You </a:t>
            </a:r>
            <a:r>
              <a:rPr sz="605">
                <a:solidFill>
                  <a:srgbClr val="6D6E71"/>
                </a:solidFill>
                <a:latin typeface="HelveticaNeueLTPro-Roman"/>
                <a:cs typeface="HelveticaNeueLTPro-Roman"/>
              </a:rPr>
              <a:t>can </a:t>
            </a:r>
            <a:r>
              <a:rPr sz="605" spc="-3">
                <a:solidFill>
                  <a:srgbClr val="6D6E71"/>
                </a:solidFill>
                <a:latin typeface="HelveticaNeueLTPro-Roman"/>
                <a:cs typeface="HelveticaNeueLTPro-Roman"/>
              </a:rPr>
              <a:t>use </a:t>
            </a:r>
            <a:r>
              <a:rPr sz="605">
                <a:solidFill>
                  <a:srgbClr val="6D6E71"/>
                </a:solidFill>
                <a:latin typeface="HelveticaNeueLTPro-Roman"/>
                <a:cs typeface="HelveticaNeueLTPro-Roman"/>
              </a:rPr>
              <a:t>a </a:t>
            </a:r>
            <a:r>
              <a:rPr sz="605" spc="-6">
                <a:solidFill>
                  <a:srgbClr val="6D6E71"/>
                </a:solidFill>
                <a:latin typeface="HelveticaNeueLTPro-Roman"/>
                <a:cs typeface="HelveticaNeueLTPro-Roman"/>
              </a:rPr>
              <a:t>gradient of </a:t>
            </a:r>
            <a:r>
              <a:rPr sz="605" spc="-3">
                <a:solidFill>
                  <a:srgbClr val="6D6E71"/>
                </a:solidFill>
                <a:latin typeface="HelveticaNeueLTPro-Roman"/>
                <a:cs typeface="HelveticaNeueLTPro-Roman"/>
              </a:rPr>
              <a:t>these colours </a:t>
            </a:r>
            <a:r>
              <a:rPr sz="605">
                <a:solidFill>
                  <a:srgbClr val="6D6E71"/>
                </a:solidFill>
                <a:latin typeface="HelveticaNeueLTPro-Roman"/>
                <a:cs typeface="HelveticaNeueLTPro-Roman"/>
              </a:rPr>
              <a:t>as a</a:t>
            </a:r>
            <a:r>
              <a:rPr sz="605" spc="15">
                <a:solidFill>
                  <a:srgbClr val="6D6E71"/>
                </a:solidFill>
                <a:latin typeface="HelveticaNeueLTPro-Roman"/>
                <a:cs typeface="HelveticaNeueLTPro-Roman"/>
              </a:rPr>
              <a:t> </a:t>
            </a:r>
            <a:r>
              <a:rPr sz="605" spc="-6">
                <a:solidFill>
                  <a:srgbClr val="6D6E71"/>
                </a:solidFill>
                <a:latin typeface="HelveticaNeueLTPro-Roman"/>
                <a:cs typeface="HelveticaNeueLTPro-Roman"/>
              </a:rPr>
              <a:t>background.</a:t>
            </a:r>
            <a:endParaRPr lang="en-GB" sz="605" spc="-6">
              <a:solidFill>
                <a:srgbClr val="6D6E71"/>
              </a:solidFill>
              <a:latin typeface="HelveticaNeueLTPro-Roman"/>
              <a:cs typeface="HelveticaNeueLTPro-Roman"/>
            </a:endParaRPr>
          </a:p>
          <a:p>
            <a:pPr marL="7681" defTabSz="553029"/>
            <a:r>
              <a:rPr lang="en-GB" sz="726" b="1">
                <a:solidFill>
                  <a:srgbClr val="FFBF22"/>
                </a:solidFill>
                <a:latin typeface="HelveticaNeueLTPro-Hv"/>
                <a:cs typeface="HelveticaNeueLTPro-Hv"/>
              </a:rPr>
              <a:t>Complementary</a:t>
            </a:r>
            <a:endParaRPr lang="en-GB" sz="726">
              <a:solidFill>
                <a:srgbClr val="FFBF22"/>
              </a:solidFill>
              <a:latin typeface="HelveticaNeueLTPro-Hv"/>
              <a:cs typeface="HelveticaNeueLTPro-Hv"/>
            </a:endParaRPr>
          </a:p>
          <a:p>
            <a:pPr marL="7681" marR="3073" defTabSz="553029">
              <a:lnSpc>
                <a:spcPct val="125000"/>
              </a:lnSpc>
              <a:spcAft>
                <a:spcPts val="363"/>
              </a:spcAft>
            </a:pPr>
            <a:r>
              <a:rPr lang="en-GB" sz="605" spc="-6">
                <a:solidFill>
                  <a:srgbClr val="6D6E71"/>
                </a:solidFill>
                <a:latin typeface="HelveticaNeueLTPro-Roman"/>
                <a:cs typeface="HelveticaNeueLTPro-Roman"/>
              </a:rPr>
              <a:t>Consisting of </a:t>
            </a:r>
            <a:r>
              <a:rPr lang="en-GB" sz="605">
                <a:solidFill>
                  <a:srgbClr val="6D6E71"/>
                </a:solidFill>
                <a:latin typeface="HelveticaNeueLTPro-Roman"/>
                <a:cs typeface="HelveticaNeueLTPro-Roman"/>
              </a:rPr>
              <a:t>a secondary </a:t>
            </a:r>
            <a:r>
              <a:rPr lang="en-GB" sz="605" spc="-3">
                <a:solidFill>
                  <a:srgbClr val="6D6E71"/>
                </a:solidFill>
                <a:latin typeface="HelveticaNeueLTPro-Roman"/>
                <a:cs typeface="HelveticaNeueLTPro-Roman"/>
              </a:rPr>
              <a:t>and </a:t>
            </a:r>
            <a:r>
              <a:rPr lang="en-GB" sz="605">
                <a:solidFill>
                  <a:srgbClr val="6D6E71"/>
                </a:solidFill>
                <a:latin typeface="HelveticaNeueLTPro-Roman"/>
                <a:cs typeface="HelveticaNeueLTPro-Roman"/>
              </a:rPr>
              <a:t>tertiary </a:t>
            </a:r>
            <a:r>
              <a:rPr lang="en-GB" sz="605" spc="-6">
                <a:solidFill>
                  <a:srgbClr val="6D6E71"/>
                </a:solidFill>
                <a:latin typeface="HelveticaNeueLTPro-Roman"/>
                <a:cs typeface="HelveticaNeueLTPro-Roman"/>
              </a:rPr>
              <a:t>palette. </a:t>
            </a:r>
            <a:r>
              <a:rPr lang="en-GB" sz="605" spc="-3">
                <a:solidFill>
                  <a:srgbClr val="6D6E71"/>
                </a:solidFill>
                <a:latin typeface="HelveticaNeueLTPro-Roman"/>
                <a:cs typeface="HelveticaNeueLTPro-Roman"/>
              </a:rPr>
              <a:t>This </a:t>
            </a:r>
            <a:r>
              <a:rPr lang="en-GB" sz="605" spc="-6">
                <a:solidFill>
                  <a:srgbClr val="6D6E71"/>
                </a:solidFill>
                <a:latin typeface="HelveticaNeueLTPro-Roman"/>
                <a:cs typeface="HelveticaNeueLTPro-Roman"/>
              </a:rPr>
              <a:t>palette </a:t>
            </a:r>
            <a:r>
              <a:rPr lang="en-GB" sz="605" spc="-3">
                <a:solidFill>
                  <a:srgbClr val="6D6E71"/>
                </a:solidFill>
                <a:latin typeface="HelveticaNeueLTPro-Roman"/>
                <a:cs typeface="HelveticaNeueLTPro-Roman"/>
              </a:rPr>
              <a:t>is  designed </a:t>
            </a:r>
            <a:r>
              <a:rPr lang="en-GB" sz="605" spc="-9">
                <a:solidFill>
                  <a:srgbClr val="6D6E71"/>
                </a:solidFill>
                <a:latin typeface="HelveticaNeueLTPro-Roman"/>
                <a:cs typeface="HelveticaNeueLTPro-Roman"/>
              </a:rPr>
              <a:t>to </a:t>
            </a:r>
            <a:r>
              <a:rPr lang="en-GB" sz="605">
                <a:solidFill>
                  <a:srgbClr val="6D6E71"/>
                </a:solidFill>
                <a:latin typeface="HelveticaNeueLTPro-Roman"/>
                <a:cs typeface="HelveticaNeueLTPro-Roman"/>
              </a:rPr>
              <a:t>support </a:t>
            </a:r>
            <a:r>
              <a:rPr lang="en-GB" sz="605" spc="-6">
                <a:solidFill>
                  <a:srgbClr val="6D6E71"/>
                </a:solidFill>
                <a:latin typeface="HelveticaNeueLTPro-Roman"/>
                <a:cs typeface="HelveticaNeueLTPro-Roman"/>
              </a:rPr>
              <a:t>the </a:t>
            </a:r>
            <a:r>
              <a:rPr lang="en-GB" sz="605">
                <a:solidFill>
                  <a:srgbClr val="6D6E71"/>
                </a:solidFill>
                <a:latin typeface="HelveticaNeueLTPro-Roman"/>
                <a:cs typeface="HelveticaNeueLTPro-Roman"/>
              </a:rPr>
              <a:t>primary </a:t>
            </a:r>
            <a:r>
              <a:rPr lang="en-GB" sz="605" spc="-3">
                <a:solidFill>
                  <a:srgbClr val="6D6E71"/>
                </a:solidFill>
                <a:latin typeface="HelveticaNeueLTPro-Roman"/>
                <a:cs typeface="HelveticaNeueLTPro-Roman"/>
              </a:rPr>
              <a:t>colours. Ideal if </a:t>
            </a:r>
            <a:r>
              <a:rPr lang="en-GB" sz="605" spc="-6">
                <a:solidFill>
                  <a:srgbClr val="6D6E71"/>
                </a:solidFill>
                <a:latin typeface="HelveticaNeueLTPro-Roman"/>
                <a:cs typeface="HelveticaNeueLTPro-Roman"/>
              </a:rPr>
              <a:t>communication </a:t>
            </a:r>
            <a:r>
              <a:rPr lang="en-GB" sz="605">
                <a:solidFill>
                  <a:srgbClr val="6D6E71"/>
                </a:solidFill>
                <a:latin typeface="HelveticaNeueLTPro-Roman"/>
                <a:cs typeface="HelveticaNeueLTPro-Roman"/>
              </a:rPr>
              <a:t>needs further </a:t>
            </a:r>
            <a:r>
              <a:rPr lang="en-GB" sz="605" spc="-3">
                <a:solidFill>
                  <a:srgbClr val="6D6E71"/>
                </a:solidFill>
                <a:latin typeface="HelveticaNeueLTPro-Roman"/>
                <a:cs typeface="HelveticaNeueLTPro-Roman"/>
              </a:rPr>
              <a:t>stand out. </a:t>
            </a:r>
            <a:r>
              <a:rPr lang="en-GB" sz="605">
                <a:solidFill>
                  <a:srgbClr val="6D6E71"/>
                </a:solidFill>
                <a:latin typeface="HelveticaNeueLTPro-Roman"/>
                <a:cs typeface="HelveticaNeueLTPro-Roman"/>
              </a:rPr>
              <a:t>These </a:t>
            </a:r>
            <a:r>
              <a:rPr lang="en-GB" sz="605" spc="-3">
                <a:solidFill>
                  <a:srgbClr val="6D6E71"/>
                </a:solidFill>
                <a:latin typeface="HelveticaNeueLTPro-Roman"/>
                <a:cs typeface="HelveticaNeueLTPro-Roman"/>
              </a:rPr>
              <a:t>colours are also designed </a:t>
            </a:r>
            <a:r>
              <a:rPr lang="en-GB" sz="605" spc="-6">
                <a:solidFill>
                  <a:srgbClr val="6D6E71"/>
                </a:solidFill>
                <a:latin typeface="HelveticaNeueLTPro-Roman"/>
                <a:cs typeface="HelveticaNeueLTPro-Roman"/>
              </a:rPr>
              <a:t>with </a:t>
            </a:r>
            <a:r>
              <a:rPr lang="en-GB" sz="605">
                <a:solidFill>
                  <a:srgbClr val="6D6E71"/>
                </a:solidFill>
                <a:latin typeface="HelveticaNeueLTPro-Roman"/>
                <a:cs typeface="HelveticaNeueLTPro-Roman"/>
              </a:rPr>
              <a:t>charts </a:t>
            </a:r>
            <a:r>
              <a:rPr lang="en-GB" sz="605" spc="-3">
                <a:solidFill>
                  <a:srgbClr val="6D6E71"/>
                </a:solidFill>
                <a:latin typeface="HelveticaNeueLTPro-Roman"/>
                <a:cs typeface="HelveticaNeueLTPro-Roman"/>
              </a:rPr>
              <a:t>and colour </a:t>
            </a:r>
            <a:r>
              <a:rPr lang="en-GB" sz="605" spc="-6">
                <a:solidFill>
                  <a:srgbClr val="6D6E71"/>
                </a:solidFill>
                <a:latin typeface="HelveticaNeueLTPro-Roman"/>
                <a:cs typeface="HelveticaNeueLTPro-Roman"/>
              </a:rPr>
              <a:t>coordinating </a:t>
            </a:r>
            <a:r>
              <a:rPr lang="en-GB" sz="605" spc="-3">
                <a:solidFill>
                  <a:srgbClr val="6D6E71"/>
                </a:solidFill>
                <a:latin typeface="HelveticaNeueLTPro-Roman"/>
                <a:cs typeface="HelveticaNeueLTPro-Roman"/>
              </a:rPr>
              <a:t>in</a:t>
            </a:r>
            <a:r>
              <a:rPr lang="en-GB" sz="605" spc="6">
                <a:solidFill>
                  <a:srgbClr val="6D6E71"/>
                </a:solidFill>
                <a:latin typeface="HelveticaNeueLTPro-Roman"/>
                <a:cs typeface="HelveticaNeueLTPro-Roman"/>
              </a:rPr>
              <a:t> </a:t>
            </a:r>
            <a:r>
              <a:rPr lang="en-GB" sz="605" spc="-6">
                <a:solidFill>
                  <a:srgbClr val="6D6E71"/>
                </a:solidFill>
                <a:latin typeface="HelveticaNeueLTPro-Roman"/>
                <a:cs typeface="HelveticaNeueLTPro-Roman"/>
              </a:rPr>
              <a:t>mind.</a:t>
            </a:r>
          </a:p>
          <a:p>
            <a:pPr marL="7681" defTabSz="553029">
              <a:spcBef>
                <a:spcPts val="61"/>
              </a:spcBef>
            </a:pPr>
            <a:r>
              <a:rPr lang="en-GB" sz="726" b="1" spc="-3">
                <a:solidFill>
                  <a:srgbClr val="FFBF22"/>
                </a:solidFill>
                <a:latin typeface="HelveticaNeueLTPro-Hv"/>
                <a:cs typeface="HelveticaNeueLTPro-Hv"/>
              </a:rPr>
              <a:t>Note</a:t>
            </a:r>
            <a:endParaRPr lang="en-GB" sz="726">
              <a:solidFill>
                <a:srgbClr val="FFBF22"/>
              </a:solidFill>
              <a:latin typeface="HelveticaNeueLTPro-Hv"/>
              <a:cs typeface="HelveticaNeueLTPro-Hv"/>
            </a:endParaRPr>
          </a:p>
          <a:p>
            <a:pPr marL="7681" marR="3073" defTabSz="553029">
              <a:lnSpc>
                <a:spcPct val="125000"/>
              </a:lnSpc>
            </a:pPr>
            <a:r>
              <a:rPr lang="en-GB" sz="605" spc="-3">
                <a:solidFill>
                  <a:srgbClr val="6D6E71"/>
                </a:solidFill>
                <a:latin typeface="HelveticaNeueLTPro-Roman"/>
                <a:cs typeface="HelveticaNeueLTPro-Roman"/>
              </a:rPr>
              <a:t>When using </a:t>
            </a:r>
            <a:r>
              <a:rPr lang="en-GB" sz="605" spc="-6">
                <a:solidFill>
                  <a:srgbClr val="6D6E71"/>
                </a:solidFill>
                <a:latin typeface="HelveticaNeueLTPro-Roman"/>
                <a:cs typeface="HelveticaNeueLTPro-Roman"/>
              </a:rPr>
              <a:t>the </a:t>
            </a:r>
            <a:r>
              <a:rPr lang="en-GB" sz="605" spc="-3">
                <a:solidFill>
                  <a:srgbClr val="6D6E71"/>
                </a:solidFill>
                <a:latin typeface="HelveticaNeueLTPro-Roman"/>
                <a:cs typeface="HelveticaNeueLTPro-Roman"/>
              </a:rPr>
              <a:t>colour </a:t>
            </a:r>
            <a:r>
              <a:rPr lang="en-GB" sz="605" spc="-6">
                <a:solidFill>
                  <a:srgbClr val="6D6E71"/>
                </a:solidFill>
                <a:latin typeface="HelveticaNeueLTPro-Roman"/>
                <a:cs typeface="HelveticaNeueLTPro-Roman"/>
              </a:rPr>
              <a:t>palette, refer </a:t>
            </a:r>
            <a:r>
              <a:rPr lang="en-GB" sz="605" spc="-9">
                <a:solidFill>
                  <a:srgbClr val="6D6E71"/>
                </a:solidFill>
                <a:latin typeface="HelveticaNeueLTPro-Roman"/>
                <a:cs typeface="HelveticaNeueLTPro-Roman"/>
              </a:rPr>
              <a:t>to </a:t>
            </a:r>
            <a:r>
              <a:rPr lang="en-GB" sz="605" spc="-6">
                <a:solidFill>
                  <a:srgbClr val="6D6E71"/>
                </a:solidFill>
                <a:latin typeface="HelveticaNeueLTPro-Roman"/>
                <a:cs typeface="HelveticaNeueLTPro-Roman"/>
              </a:rPr>
              <a:t>the templates provided  </a:t>
            </a:r>
            <a:r>
              <a:rPr lang="en-GB" sz="605" spc="-3">
                <a:solidFill>
                  <a:srgbClr val="6D6E71"/>
                </a:solidFill>
                <a:latin typeface="HelveticaNeueLTPro-Roman"/>
                <a:cs typeface="HelveticaNeueLTPro-Roman"/>
              </a:rPr>
              <a:t>and </a:t>
            </a:r>
            <a:r>
              <a:rPr lang="en-GB" sz="605">
                <a:solidFill>
                  <a:srgbClr val="6D6E71"/>
                </a:solidFill>
                <a:latin typeface="HelveticaNeueLTPro-Roman"/>
                <a:cs typeface="HelveticaNeueLTPro-Roman"/>
              </a:rPr>
              <a:t>be </a:t>
            </a:r>
            <a:r>
              <a:rPr lang="en-GB" sz="605" spc="-6">
                <a:solidFill>
                  <a:srgbClr val="6D6E71"/>
                </a:solidFill>
                <a:latin typeface="HelveticaNeueLTPro-Roman"/>
                <a:cs typeface="HelveticaNeueLTPro-Roman"/>
              </a:rPr>
              <a:t>mindful of </a:t>
            </a:r>
            <a:r>
              <a:rPr lang="en-GB" sz="605" spc="-3">
                <a:solidFill>
                  <a:srgbClr val="6D6E71"/>
                </a:solidFill>
                <a:latin typeface="HelveticaNeueLTPro-Roman"/>
                <a:cs typeface="HelveticaNeueLTPro-Roman"/>
              </a:rPr>
              <a:t>using </a:t>
            </a:r>
            <a:r>
              <a:rPr lang="en-GB" sz="605" spc="-6">
                <a:solidFill>
                  <a:srgbClr val="6D6E71"/>
                </a:solidFill>
                <a:latin typeface="HelveticaNeueLTPro-Roman"/>
                <a:cs typeface="HelveticaNeueLTPro-Roman"/>
              </a:rPr>
              <a:t>too many </a:t>
            </a:r>
            <a:r>
              <a:rPr lang="en-GB" sz="605" spc="-3">
                <a:solidFill>
                  <a:srgbClr val="6D6E71"/>
                </a:solidFill>
                <a:latin typeface="HelveticaNeueLTPro-Roman"/>
                <a:cs typeface="HelveticaNeueLTPro-Roman"/>
              </a:rPr>
              <a:t>colours on one </a:t>
            </a:r>
            <a:br>
              <a:rPr lang="en-GB" sz="605" spc="-3">
                <a:solidFill>
                  <a:srgbClr val="6D6E71"/>
                </a:solidFill>
                <a:latin typeface="HelveticaNeueLTPro-Roman"/>
                <a:cs typeface="HelveticaNeueLTPro-Roman"/>
              </a:rPr>
            </a:br>
            <a:r>
              <a:rPr lang="en-GB" sz="605" spc="-3">
                <a:solidFill>
                  <a:srgbClr val="6D6E71"/>
                </a:solidFill>
                <a:latin typeface="HelveticaNeueLTPro-Roman"/>
                <a:cs typeface="HelveticaNeueLTPro-Roman"/>
              </a:rPr>
              <a:t>piece </a:t>
            </a:r>
            <a:r>
              <a:rPr lang="en-GB" sz="605" spc="-6">
                <a:solidFill>
                  <a:srgbClr val="6D6E71"/>
                </a:solidFill>
                <a:latin typeface="HelveticaNeueLTPro-Roman"/>
                <a:cs typeface="HelveticaNeueLTPro-Roman"/>
              </a:rPr>
              <a:t>of communication. </a:t>
            </a:r>
            <a:r>
              <a:rPr lang="en-GB" sz="605" spc="-9">
                <a:solidFill>
                  <a:srgbClr val="6D6E71"/>
                </a:solidFill>
                <a:latin typeface="HelveticaNeueLTPro-Roman"/>
                <a:cs typeface="HelveticaNeueLTPro-Roman"/>
              </a:rPr>
              <a:t>Make </a:t>
            </a:r>
            <a:r>
              <a:rPr lang="en-GB" sz="605" spc="-3">
                <a:solidFill>
                  <a:srgbClr val="6D6E71"/>
                </a:solidFill>
                <a:latin typeface="HelveticaNeueLTPro-Roman"/>
                <a:cs typeface="HelveticaNeueLTPro-Roman"/>
              </a:rPr>
              <a:t>sure </a:t>
            </a:r>
            <a:r>
              <a:rPr lang="en-GB" sz="605" spc="-6">
                <a:solidFill>
                  <a:srgbClr val="6D6E71"/>
                </a:solidFill>
                <a:latin typeface="HelveticaNeueLTPro-Roman"/>
                <a:cs typeface="HelveticaNeueLTPro-Roman"/>
              </a:rPr>
              <a:t>the copy </a:t>
            </a:r>
            <a:r>
              <a:rPr lang="en-GB" sz="605" spc="-3">
                <a:solidFill>
                  <a:srgbClr val="6D6E71"/>
                </a:solidFill>
                <a:latin typeface="HelveticaNeueLTPro-Roman"/>
                <a:cs typeface="HelveticaNeueLTPro-Roman"/>
              </a:rPr>
              <a:t>and </a:t>
            </a:r>
            <a:r>
              <a:rPr lang="en-GB" sz="605">
                <a:solidFill>
                  <a:srgbClr val="6D6E71"/>
                </a:solidFill>
                <a:latin typeface="HelveticaNeueLTPro-Roman"/>
                <a:cs typeface="HelveticaNeueLTPro-Roman"/>
              </a:rPr>
              <a:t>imagery </a:t>
            </a:r>
            <a:r>
              <a:rPr lang="en-GB" sz="605" spc="-3">
                <a:solidFill>
                  <a:srgbClr val="6D6E71"/>
                </a:solidFill>
                <a:latin typeface="HelveticaNeueLTPro-Roman"/>
                <a:cs typeface="HelveticaNeueLTPro-Roman"/>
              </a:rPr>
              <a:t>are </a:t>
            </a:r>
            <a:r>
              <a:rPr lang="en-GB" sz="605" spc="-6">
                <a:solidFill>
                  <a:srgbClr val="6D6E71"/>
                </a:solidFill>
                <a:latin typeface="HelveticaNeueLTPro-Roman"/>
                <a:cs typeface="HelveticaNeueLTPro-Roman"/>
              </a:rPr>
              <a:t>legible </a:t>
            </a:r>
            <a:r>
              <a:rPr lang="en-GB" sz="605" spc="-3">
                <a:solidFill>
                  <a:srgbClr val="6D6E71"/>
                </a:solidFill>
                <a:latin typeface="HelveticaNeueLTPro-Roman"/>
                <a:cs typeface="HelveticaNeueLTPro-Roman"/>
              </a:rPr>
              <a:t>and </a:t>
            </a:r>
            <a:r>
              <a:rPr lang="en-GB" sz="605" spc="-6">
                <a:solidFill>
                  <a:srgbClr val="6D6E71"/>
                </a:solidFill>
                <a:latin typeface="HelveticaNeueLTPro-Roman"/>
                <a:cs typeface="HelveticaNeueLTPro-Roman"/>
              </a:rPr>
              <a:t>that </a:t>
            </a:r>
            <a:r>
              <a:rPr lang="en-GB" sz="605" spc="-3">
                <a:solidFill>
                  <a:srgbClr val="6D6E71"/>
                </a:solidFill>
                <a:latin typeface="HelveticaNeueLTPro-Roman"/>
                <a:cs typeface="HelveticaNeueLTPro-Roman"/>
              </a:rPr>
              <a:t>colours are used</a:t>
            </a:r>
            <a:r>
              <a:rPr lang="en-GB" sz="605" spc="12">
                <a:solidFill>
                  <a:srgbClr val="6D6E71"/>
                </a:solidFill>
                <a:latin typeface="HelveticaNeueLTPro-Roman"/>
                <a:cs typeface="HelveticaNeueLTPro-Roman"/>
              </a:rPr>
              <a:t> </a:t>
            </a:r>
            <a:r>
              <a:rPr lang="en-GB" sz="605" spc="-9">
                <a:solidFill>
                  <a:srgbClr val="6D6E71"/>
                </a:solidFill>
                <a:latin typeface="HelveticaNeueLTPro-Roman"/>
                <a:cs typeface="HelveticaNeueLTPro-Roman"/>
              </a:rPr>
              <a:t>sparingly.</a:t>
            </a:r>
            <a:endParaRPr lang="en-GB" sz="605">
              <a:solidFill>
                <a:prstClr val="black"/>
              </a:solidFill>
              <a:latin typeface="HelveticaNeueLTPro-Roman"/>
              <a:cs typeface="HelveticaNeueLTPro-Roman"/>
            </a:endParaRPr>
          </a:p>
        </p:txBody>
      </p:sp>
      <p:sp>
        <p:nvSpPr>
          <p:cNvPr id="20" name="Rectangle 19">
            <a:extLst>
              <a:ext uri="{FF2B5EF4-FFF2-40B4-BE49-F238E27FC236}">
                <a16:creationId xmlns:a16="http://schemas.microsoft.com/office/drawing/2014/main" id="{1A785225-9A48-D846-BA65-07C0DF0D6E51}"/>
              </a:ext>
            </a:extLst>
          </p:cNvPr>
          <p:cNvSpPr/>
          <p:nvPr/>
        </p:nvSpPr>
        <p:spPr>
          <a:xfrm>
            <a:off x="4572000" y="1485035"/>
            <a:ext cx="480901" cy="185435"/>
          </a:xfrm>
          <a:prstGeom prst="rect">
            <a:avLst/>
          </a:prstGeom>
        </p:spPr>
        <p:txBody>
          <a:bodyPr wrap="none">
            <a:spAutoFit/>
          </a:bodyPr>
          <a:lstStyle/>
          <a:p>
            <a:pPr marL="7681" defTabSz="553029">
              <a:spcBef>
                <a:spcPts val="61"/>
              </a:spcBef>
            </a:pPr>
            <a:r>
              <a:rPr lang="en-GB" sz="605" b="1">
                <a:solidFill>
                  <a:srgbClr val="FFBF22"/>
                </a:solidFill>
                <a:latin typeface="HelveticaNeueLTPro-Hv"/>
                <a:cs typeface="HelveticaNeueLTPro-Hv"/>
              </a:rPr>
              <a:t>Primary</a:t>
            </a:r>
            <a:endParaRPr lang="en-GB" sz="605">
              <a:solidFill>
                <a:srgbClr val="FFBF22"/>
              </a:solidFill>
              <a:latin typeface="HelveticaNeueLTPro-Hv"/>
              <a:cs typeface="HelveticaNeueLTPro-Hv"/>
            </a:endParaRPr>
          </a:p>
        </p:txBody>
      </p:sp>
      <p:sp>
        <p:nvSpPr>
          <p:cNvPr id="21" name="Rectangle 20">
            <a:extLst>
              <a:ext uri="{FF2B5EF4-FFF2-40B4-BE49-F238E27FC236}">
                <a16:creationId xmlns:a16="http://schemas.microsoft.com/office/drawing/2014/main" id="{2D20D11B-5369-8A4D-B36F-6DC0DC12C1CF}"/>
              </a:ext>
            </a:extLst>
          </p:cNvPr>
          <p:cNvSpPr/>
          <p:nvPr/>
        </p:nvSpPr>
        <p:spPr>
          <a:xfrm>
            <a:off x="4579000" y="3601324"/>
            <a:ext cx="780663" cy="185435"/>
          </a:xfrm>
          <a:prstGeom prst="rect">
            <a:avLst/>
          </a:prstGeom>
        </p:spPr>
        <p:txBody>
          <a:bodyPr wrap="none">
            <a:spAutoFit/>
          </a:bodyPr>
          <a:lstStyle/>
          <a:p>
            <a:pPr marL="7681" defTabSz="553029">
              <a:spcBef>
                <a:spcPts val="61"/>
              </a:spcBef>
            </a:pPr>
            <a:r>
              <a:rPr lang="en-GB" sz="605" b="1">
                <a:solidFill>
                  <a:srgbClr val="FFBF22"/>
                </a:solidFill>
                <a:latin typeface="HelveticaNeueLTPro-Hv"/>
                <a:cs typeface="HelveticaNeueLTPro-Hv"/>
              </a:rPr>
              <a:t>Complementary</a:t>
            </a:r>
            <a:endParaRPr lang="en-GB" sz="605">
              <a:solidFill>
                <a:srgbClr val="FFBF22"/>
              </a:solidFill>
              <a:latin typeface="HelveticaNeueLTPro-Hv"/>
              <a:cs typeface="HelveticaNeueLTPro-Hv"/>
            </a:endParaRPr>
          </a:p>
        </p:txBody>
      </p:sp>
      <p:sp>
        <p:nvSpPr>
          <p:cNvPr id="22" name="Rectangle 21">
            <a:extLst>
              <a:ext uri="{FF2B5EF4-FFF2-40B4-BE49-F238E27FC236}">
                <a16:creationId xmlns:a16="http://schemas.microsoft.com/office/drawing/2014/main" id="{80EBBE67-735C-BC45-9397-22C2FACEDCE8}"/>
              </a:ext>
            </a:extLst>
          </p:cNvPr>
          <p:cNvSpPr/>
          <p:nvPr/>
        </p:nvSpPr>
        <p:spPr>
          <a:xfrm>
            <a:off x="6664054" y="1480730"/>
            <a:ext cx="780663" cy="185435"/>
          </a:xfrm>
          <a:prstGeom prst="rect">
            <a:avLst/>
          </a:prstGeom>
        </p:spPr>
        <p:txBody>
          <a:bodyPr wrap="none">
            <a:spAutoFit/>
          </a:bodyPr>
          <a:lstStyle/>
          <a:p>
            <a:pPr marL="7681" defTabSz="553029">
              <a:spcBef>
                <a:spcPts val="61"/>
              </a:spcBef>
            </a:pPr>
            <a:r>
              <a:rPr lang="en-GB" sz="605" b="1">
                <a:solidFill>
                  <a:srgbClr val="FFBF22"/>
                </a:solidFill>
                <a:latin typeface="HelveticaNeueLTPro-Hv"/>
                <a:cs typeface="HelveticaNeueLTPro-Hv"/>
              </a:rPr>
              <a:t>Complementary</a:t>
            </a:r>
            <a:endParaRPr lang="en-GB" sz="605">
              <a:solidFill>
                <a:srgbClr val="FFBF22"/>
              </a:solidFill>
              <a:latin typeface="HelveticaNeueLTPro-Hv"/>
              <a:cs typeface="HelveticaNeueLTPro-Hv"/>
            </a:endParaRPr>
          </a:p>
        </p:txBody>
      </p:sp>
      <p:sp>
        <p:nvSpPr>
          <p:cNvPr id="23" name="Title 2">
            <a:extLst>
              <a:ext uri="{FF2B5EF4-FFF2-40B4-BE49-F238E27FC236}">
                <a16:creationId xmlns:a16="http://schemas.microsoft.com/office/drawing/2014/main" id="{705249DA-C75A-454C-80D2-291C9ADA6187}"/>
              </a:ext>
            </a:extLst>
          </p:cNvPr>
          <p:cNvSpPr txBox="1">
            <a:spLocks/>
          </p:cNvSpPr>
          <p:nvPr/>
        </p:nvSpPr>
        <p:spPr>
          <a:xfrm>
            <a:off x="379215" y="822684"/>
            <a:ext cx="2971421" cy="618573"/>
          </a:xfrm>
          <a:prstGeom prst="rect">
            <a:avLst/>
          </a:prstGeom>
        </p:spPr>
        <p:txBody>
          <a:bodyPr anchor="t"/>
          <a:lstStyle>
            <a:lvl1pPr algn="l" defTabSz="914377" rtl="0" eaLnBrk="1" latinLnBrk="0" hangingPunct="1">
              <a:lnSpc>
                <a:spcPct val="90000"/>
              </a:lnSpc>
              <a:spcBef>
                <a:spcPct val="0"/>
              </a:spcBef>
              <a:buNone/>
              <a:defRPr sz="4400" b="0" i="0" kern="120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pPr defTabSz="553016"/>
            <a:r>
              <a:rPr lang="en-GB" sz="2661">
                <a:latin typeface="Helvetica Neue LT Pro 55 Roman" panose="020B0604020202020204" pitchFamily="34" charset="77"/>
              </a:rPr>
              <a:t>Title Slide Header</a:t>
            </a:r>
          </a:p>
          <a:p>
            <a:pPr defTabSz="553016"/>
            <a:r>
              <a:rPr lang="en-US" sz="847">
                <a:solidFill>
                  <a:prstClr val="black">
                    <a:lumMod val="65000"/>
                    <a:lumOff val="35000"/>
                  </a:prstClr>
                </a:solidFill>
                <a:latin typeface="Helvetica Neue LT Pro 55 Roman" panose="020B0604020202020204" pitchFamily="34" charset="77"/>
              </a:rPr>
              <a:t>Helvetica Neue Lt Pro – 44pt</a:t>
            </a:r>
          </a:p>
        </p:txBody>
      </p:sp>
      <p:sp>
        <p:nvSpPr>
          <p:cNvPr id="24" name="Text Placeholder 3">
            <a:extLst>
              <a:ext uri="{FF2B5EF4-FFF2-40B4-BE49-F238E27FC236}">
                <a16:creationId xmlns:a16="http://schemas.microsoft.com/office/drawing/2014/main" id="{897AA2E2-E1CF-3541-A4BF-B5E6E7D34363}"/>
              </a:ext>
            </a:extLst>
          </p:cNvPr>
          <p:cNvSpPr txBox="1">
            <a:spLocks/>
          </p:cNvSpPr>
          <p:nvPr/>
        </p:nvSpPr>
        <p:spPr>
          <a:xfrm>
            <a:off x="379216" y="1649349"/>
            <a:ext cx="3299891" cy="1370930"/>
          </a:xfrm>
          <a:prstGeom prst="rect">
            <a:avLst/>
          </a:prstGeom>
          <a:ln>
            <a:noFill/>
          </a:ln>
        </p:spPr>
        <p:txBody>
          <a:bodyPr/>
          <a:lstStyle>
            <a:lvl1pPr marL="0" indent="0" algn="l" defTabSz="914377" rtl="0" eaLnBrk="1" latinLnBrk="0" hangingPunct="1">
              <a:lnSpc>
                <a:spcPct val="90000"/>
              </a:lnSpc>
              <a:spcBef>
                <a:spcPts val="1000"/>
              </a:spcBef>
              <a:buFont typeface="Arial" panose="020B0604020202020204" pitchFamily="34" charset="0"/>
              <a:buNone/>
              <a:defRPr sz="1400" b="0" i="0" kern="1200">
                <a:solidFill>
                  <a:srgbClr val="FFBF22"/>
                </a:solidFill>
                <a:latin typeface="Helvetica Neue LT Std 45 Ligh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400" b="0" i="0" kern="1200">
                <a:ln>
                  <a:noFill/>
                </a:ln>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800" b="0" i="0" kern="1200">
                <a:solidFill>
                  <a:schemeClr val="tx1"/>
                </a:solidFill>
                <a:latin typeface="Helvetica Neue LT Std 35 Thin"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553016">
              <a:spcBef>
                <a:spcPts val="605"/>
              </a:spcBef>
              <a:defRPr/>
            </a:pPr>
            <a:r>
              <a:rPr lang="en-GB" sz="968">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Lorem ipsum </a:t>
            </a:r>
            <a:r>
              <a:rPr lang="en-GB" sz="968" err="1">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dolor</a:t>
            </a:r>
            <a:r>
              <a:rPr lang="en-GB" sz="968">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 sit </a:t>
            </a:r>
            <a:r>
              <a:rPr lang="en-GB" sz="968" err="1">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amet</a:t>
            </a:r>
            <a:r>
              <a:rPr lang="en-GB" sz="968">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 </a:t>
            </a:r>
            <a:r>
              <a:rPr lang="en-GB" sz="968" err="1">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consectetuer</a:t>
            </a:r>
            <a:r>
              <a:rPr lang="en-GB" sz="968">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 </a:t>
            </a:r>
            <a:r>
              <a:rPr lang="en-GB" sz="968" err="1">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adipiscing</a:t>
            </a:r>
            <a:r>
              <a:rPr lang="en-GB" sz="968">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 elit. Maecenas porttitor congue massa. Fusce posuere, magna sed pulvinar ultricies, purus lectus malesuada libero, sit amet commodo magna eros quis </a:t>
            </a:r>
            <a:r>
              <a:rPr lang="en-GB" sz="968" err="1">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urna</a:t>
            </a:r>
            <a:r>
              <a:rPr lang="en-GB" sz="968">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a:t>
            </a:r>
          </a:p>
          <a:p>
            <a:pPr defTabSz="553016">
              <a:spcBef>
                <a:spcPts val="605"/>
              </a:spcBef>
              <a:defRPr/>
            </a:pPr>
            <a:r>
              <a:rPr lang="en-GB" sz="968">
                <a:solidFill>
                  <a:srgbClr val="000000">
                    <a:lumMod val="65000"/>
                    <a:lumOff val="35000"/>
                  </a:srgbClr>
                </a:solidFill>
                <a:latin typeface="Helvetica Neue LT Pro 55 Roman" panose="020B0604020202020204" pitchFamily="34" charset="77"/>
              </a:rPr>
              <a:t>Lorem ipsum dolor sit amet, consectetuer adipiscing elit. Maecenas porttitor congue massa. Fusce posuere, magna sed pulvinar ultricies, purus lectus malesuada libero, sit amet commodo magna eros quis </a:t>
            </a:r>
            <a:r>
              <a:rPr lang="en-GB" sz="968" err="1">
                <a:solidFill>
                  <a:srgbClr val="000000">
                    <a:lumMod val="65000"/>
                    <a:lumOff val="35000"/>
                  </a:srgbClr>
                </a:solidFill>
                <a:latin typeface="Helvetica Neue LT Pro 55 Roman" panose="020B0604020202020204" pitchFamily="34" charset="77"/>
              </a:rPr>
              <a:t>urna</a:t>
            </a:r>
            <a:r>
              <a:rPr lang="en-GB" sz="968">
                <a:solidFill>
                  <a:srgbClr val="000000">
                    <a:lumMod val="65000"/>
                    <a:lumOff val="35000"/>
                  </a:srgbClr>
                </a:solidFill>
                <a:latin typeface="Helvetica Neue LT Pro 55 Roman" panose="020B0604020202020204" pitchFamily="34" charset="77"/>
              </a:rPr>
              <a:t>.</a:t>
            </a:r>
          </a:p>
          <a:p>
            <a:pPr defTabSz="553016">
              <a:spcBef>
                <a:spcPts val="605"/>
              </a:spcBef>
              <a:defRPr/>
            </a:pPr>
            <a:r>
              <a:rPr lang="en-GB" sz="968">
                <a:latin typeface="Helvetica Neue LT Pro 55 Roman" panose="020B0604020202020204" pitchFamily="34" charset="77"/>
              </a:rPr>
              <a:t>Intro copy – Helvetica Neue LT Pro – 16pt </a:t>
            </a:r>
          </a:p>
          <a:p>
            <a:pPr defTabSz="553016">
              <a:spcBef>
                <a:spcPts val="605"/>
              </a:spcBef>
              <a:defRPr/>
            </a:pPr>
            <a:endParaRPr lang="en-GB" sz="968">
              <a:solidFill>
                <a:srgbClr val="000000">
                  <a:lumMod val="65000"/>
                  <a:lumOff val="35000"/>
                </a:srgbClr>
              </a:solidFill>
              <a:latin typeface="Helvetica Neue LT Pro 55 Roman" panose="020B0604020202020204" pitchFamily="34" charset="77"/>
            </a:endParaRPr>
          </a:p>
        </p:txBody>
      </p:sp>
      <p:sp>
        <p:nvSpPr>
          <p:cNvPr id="25" name="Text Placeholder 4">
            <a:extLst>
              <a:ext uri="{FF2B5EF4-FFF2-40B4-BE49-F238E27FC236}">
                <a16:creationId xmlns:a16="http://schemas.microsoft.com/office/drawing/2014/main" id="{8E220FFE-5FDA-3849-836D-ACB2EF7024F9}"/>
              </a:ext>
            </a:extLst>
          </p:cNvPr>
          <p:cNvSpPr txBox="1">
            <a:spLocks/>
          </p:cNvSpPr>
          <p:nvPr/>
        </p:nvSpPr>
        <p:spPr>
          <a:xfrm>
            <a:off x="379215" y="3294528"/>
            <a:ext cx="3134376" cy="162729"/>
          </a:xfrm>
          <a:prstGeom prst="rect">
            <a:avLst/>
          </a:prstGeom>
          <a:ln>
            <a:noFill/>
          </a:ln>
        </p:spPr>
        <p:txBody>
          <a:bodyPr/>
          <a:lstStyle>
            <a:lvl1pPr marL="0" indent="0" algn="l" defTabSz="914377" rtl="0" eaLnBrk="1" latinLnBrk="0" hangingPunct="1">
              <a:lnSpc>
                <a:spcPct val="90000"/>
              </a:lnSpc>
              <a:spcBef>
                <a:spcPts val="1000"/>
              </a:spcBef>
              <a:buFont typeface="Arial" panose="020B0604020202020204" pitchFamily="34" charset="0"/>
              <a:buNone/>
              <a:defRPr sz="1200" b="1" i="1" kern="1200">
                <a:solidFill>
                  <a:srgbClr val="E75400"/>
                </a:solidFill>
                <a:latin typeface="Helvetica Neue LT Std 97 Black " panose="020B0604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400" b="0" i="0" kern="1200">
                <a:ln>
                  <a:noFill/>
                </a:ln>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800" b="0" i="0" kern="1200">
                <a:solidFill>
                  <a:schemeClr val="tx1"/>
                </a:solidFill>
                <a:latin typeface="Helvetica Neue LT Std 35 Thin"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553016">
              <a:spcBef>
                <a:spcPts val="605"/>
              </a:spcBef>
            </a:pPr>
            <a:r>
              <a:rPr lang="en-GB" sz="968" b="0" i="0">
                <a:solidFill>
                  <a:srgbClr val="F26522"/>
                </a:solidFill>
                <a:latin typeface="Helvetica Neue LT Pro 55 Roman" panose="020B0604020202020204" pitchFamily="34" charset="77"/>
              </a:rPr>
              <a:t>Sub Header Copy Here – Helvetica Neue Lt Pro – 16pt</a:t>
            </a:r>
          </a:p>
          <a:p>
            <a:pPr defTabSz="553016">
              <a:spcBef>
                <a:spcPts val="605"/>
              </a:spcBef>
            </a:pPr>
            <a:endParaRPr lang="en-US" sz="968" b="0" i="0">
              <a:latin typeface="Helvetica Neue LT Std 65 Medium" panose="020B0604020202020204" pitchFamily="34" charset="0"/>
            </a:endParaRPr>
          </a:p>
        </p:txBody>
      </p:sp>
      <p:sp>
        <p:nvSpPr>
          <p:cNvPr id="26" name="Text Placeholder 5">
            <a:extLst>
              <a:ext uri="{FF2B5EF4-FFF2-40B4-BE49-F238E27FC236}">
                <a16:creationId xmlns:a16="http://schemas.microsoft.com/office/drawing/2014/main" id="{7E28C139-CAD0-5C49-9F98-ED8F66B34D0B}"/>
              </a:ext>
            </a:extLst>
          </p:cNvPr>
          <p:cNvSpPr txBox="1">
            <a:spLocks/>
          </p:cNvSpPr>
          <p:nvPr/>
        </p:nvSpPr>
        <p:spPr>
          <a:xfrm>
            <a:off x="379214" y="3590524"/>
            <a:ext cx="3192280" cy="711343"/>
          </a:xfrm>
          <a:prstGeom prst="rect">
            <a:avLst/>
          </a:prstGeom>
          <a:ln>
            <a:noFill/>
          </a:ln>
        </p:spPr>
        <p:txBody>
          <a:bodyPr numCol="2"/>
          <a:lstStyle>
            <a:lvl1pPr marL="285750" indent="-285750" algn="l" defTabSz="914377" rtl="0" eaLnBrk="1" latinLnBrk="0" hangingPunct="1">
              <a:lnSpc>
                <a:spcPct val="90000"/>
              </a:lnSpc>
              <a:spcBef>
                <a:spcPts val="1000"/>
              </a:spcBef>
              <a:buFont typeface="Arial" panose="020B0604020202020204" pitchFamily="34" charset="0"/>
              <a:buChar char="•"/>
              <a:defRPr sz="1200" b="0" i="0" kern="1200">
                <a:solidFill>
                  <a:schemeClr val="tx1">
                    <a:lumMod val="65000"/>
                    <a:lumOff val="35000"/>
                  </a:schemeClr>
                </a:solidFill>
                <a:latin typeface="Helvetica Neue LT Std 45 Ligh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400" b="0" i="0" kern="1200">
                <a:ln>
                  <a:noFill/>
                </a:ln>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400" b="0" i="0" kern="1200">
                <a:solidFill>
                  <a:srgbClr val="20201E"/>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20201E"/>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800" b="0" i="0" kern="1200">
                <a:solidFill>
                  <a:schemeClr val="tx1"/>
                </a:solidFill>
                <a:latin typeface="Helvetica Neue LT Std 35 Thin"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2822" indent="-172822" defTabSz="553016">
              <a:spcBef>
                <a:spcPts val="605"/>
              </a:spcBef>
            </a:pPr>
            <a:r>
              <a:rPr lang="en-US" sz="665">
                <a:solidFill>
                  <a:prstClr val="black">
                    <a:lumMod val="65000"/>
                    <a:lumOff val="35000"/>
                  </a:prstClr>
                </a:solidFill>
                <a:latin typeface="Helvetica Neue LT Pro 45 Light" panose="020B0403020202020204" pitchFamily="34" charset="77"/>
              </a:rPr>
              <a:t>Ab </a:t>
            </a:r>
            <a:r>
              <a:rPr lang="en-US" sz="665" err="1">
                <a:solidFill>
                  <a:prstClr val="black">
                    <a:lumMod val="65000"/>
                    <a:lumOff val="35000"/>
                  </a:prstClr>
                </a:solidFill>
                <a:latin typeface="Helvetica Neue LT Pro 45 Light" panose="020B0403020202020204" pitchFamily="34" charset="77"/>
              </a:rPr>
              <a:t>inis</a:t>
            </a:r>
            <a:r>
              <a:rPr lang="en-US" sz="665">
                <a:solidFill>
                  <a:prstClr val="black">
                    <a:lumMod val="65000"/>
                    <a:lumOff val="35000"/>
                  </a:prstClr>
                </a:solidFill>
                <a:latin typeface="Helvetica Neue LT Pro 45 Light" panose="020B0403020202020204" pitchFamily="34" charset="77"/>
              </a:rPr>
              <a:t> </a:t>
            </a:r>
            <a:r>
              <a:rPr lang="en-US" sz="665" err="1">
                <a:solidFill>
                  <a:prstClr val="black">
                    <a:lumMod val="65000"/>
                    <a:lumOff val="35000"/>
                  </a:prstClr>
                </a:solidFill>
                <a:latin typeface="Helvetica Neue LT Pro 45 Light" panose="020B0403020202020204" pitchFamily="34" charset="77"/>
              </a:rPr>
              <a:t>est</a:t>
            </a:r>
            <a:r>
              <a:rPr lang="en-US" sz="665">
                <a:solidFill>
                  <a:prstClr val="black">
                    <a:lumMod val="65000"/>
                    <a:lumOff val="35000"/>
                  </a:prstClr>
                </a:solidFill>
                <a:latin typeface="Helvetica Neue LT Pro 45 Light" panose="020B0403020202020204" pitchFamily="34" charset="77"/>
              </a:rPr>
              <a:t> </a:t>
            </a:r>
            <a:r>
              <a:rPr lang="en-US" sz="665" err="1">
                <a:solidFill>
                  <a:prstClr val="black">
                    <a:lumMod val="65000"/>
                    <a:lumOff val="35000"/>
                  </a:prstClr>
                </a:solidFill>
                <a:latin typeface="Helvetica Neue LT Pro 45 Light" panose="020B0403020202020204" pitchFamily="34" charset="77"/>
              </a:rPr>
              <a:t>aut</a:t>
            </a:r>
            <a:r>
              <a:rPr lang="en-US" sz="665">
                <a:solidFill>
                  <a:prstClr val="black">
                    <a:lumMod val="65000"/>
                    <a:lumOff val="35000"/>
                  </a:prstClr>
                </a:solidFill>
                <a:latin typeface="Helvetica Neue LT Pro 45 Light" panose="020B0403020202020204" pitchFamily="34" charset="77"/>
              </a:rPr>
              <a:t> </a:t>
            </a:r>
            <a:r>
              <a:rPr lang="en-US" sz="665" err="1">
                <a:solidFill>
                  <a:prstClr val="black">
                    <a:lumMod val="65000"/>
                    <a:lumOff val="35000"/>
                  </a:prstClr>
                </a:solidFill>
                <a:latin typeface="Helvetica Neue LT Pro 45 Light" panose="020B0403020202020204" pitchFamily="34" charset="77"/>
              </a:rPr>
              <a:t>voloriae</a:t>
            </a:r>
            <a:r>
              <a:rPr lang="en-US" sz="665">
                <a:solidFill>
                  <a:prstClr val="black">
                    <a:lumMod val="65000"/>
                    <a:lumOff val="35000"/>
                  </a:prstClr>
                </a:solidFill>
                <a:latin typeface="Helvetica Neue LT Pro 45 Light" panose="020B0403020202020204" pitchFamily="34" charset="77"/>
              </a:rPr>
              <a:t>. </a:t>
            </a:r>
            <a:r>
              <a:rPr lang="en-US" sz="665" err="1">
                <a:solidFill>
                  <a:prstClr val="black">
                    <a:lumMod val="65000"/>
                    <a:lumOff val="35000"/>
                  </a:prstClr>
                </a:solidFill>
                <a:latin typeface="Helvetica Neue LT Pro 45 Light" panose="020B0403020202020204" pitchFamily="34" charset="77"/>
              </a:rPr>
              <a:t>Genesseria</a:t>
            </a:r>
            <a:r>
              <a:rPr lang="en-US" sz="665">
                <a:solidFill>
                  <a:prstClr val="black">
                    <a:lumMod val="65000"/>
                    <a:lumOff val="35000"/>
                  </a:prstClr>
                </a:solidFill>
                <a:latin typeface="Helvetica Neue LT Pro 45 Light" panose="020B0403020202020204" pitchFamily="34" charset="77"/>
              </a:rPr>
              <a:t> </a:t>
            </a:r>
            <a:r>
              <a:rPr lang="en-US" sz="665" err="1">
                <a:solidFill>
                  <a:prstClr val="black">
                    <a:lumMod val="65000"/>
                    <a:lumOff val="35000"/>
                  </a:prstClr>
                </a:solidFill>
                <a:latin typeface="Helvetica Neue LT Pro 45 Light" panose="020B0403020202020204" pitchFamily="34" charset="77"/>
              </a:rPr>
              <a:t>ipicatur</a:t>
            </a:r>
            <a:r>
              <a:rPr lang="en-US" sz="665">
                <a:solidFill>
                  <a:prstClr val="black">
                    <a:lumMod val="65000"/>
                    <a:lumOff val="35000"/>
                  </a:prstClr>
                </a:solidFill>
                <a:latin typeface="Helvetica Neue LT Pro 45 Light" panose="020B0403020202020204" pitchFamily="34" charset="77"/>
              </a:rPr>
              <a:t> ad </a:t>
            </a:r>
            <a:r>
              <a:rPr lang="en-US" sz="665" err="1">
                <a:solidFill>
                  <a:prstClr val="black">
                    <a:lumMod val="65000"/>
                    <a:lumOff val="35000"/>
                  </a:prstClr>
                </a:solidFill>
                <a:latin typeface="Helvetica Neue LT Pro 45 Light" panose="020B0403020202020204" pitchFamily="34" charset="77"/>
              </a:rPr>
              <a:t>quia</a:t>
            </a:r>
            <a:r>
              <a:rPr lang="en-US" sz="665">
                <a:solidFill>
                  <a:prstClr val="black">
                    <a:lumMod val="65000"/>
                    <a:lumOff val="35000"/>
                  </a:prstClr>
                </a:solidFill>
                <a:latin typeface="Helvetica Neue LT Pro 45 Light" panose="020B0403020202020204" pitchFamily="34" charset="77"/>
              </a:rPr>
              <a:t> </a:t>
            </a:r>
            <a:r>
              <a:rPr lang="en-US" sz="665" err="1">
                <a:solidFill>
                  <a:prstClr val="black">
                    <a:lumMod val="65000"/>
                    <a:lumOff val="35000"/>
                  </a:prstClr>
                </a:solidFill>
                <a:latin typeface="Helvetica Neue LT Pro 45 Light" panose="020B0403020202020204" pitchFamily="34" charset="77"/>
              </a:rPr>
              <a:t>dit</a:t>
            </a:r>
            <a:r>
              <a:rPr lang="en-US" sz="665">
                <a:solidFill>
                  <a:prstClr val="black">
                    <a:lumMod val="65000"/>
                    <a:lumOff val="35000"/>
                  </a:prstClr>
                </a:solidFill>
                <a:latin typeface="Helvetica Neue LT Pro 45 Light" panose="020B0403020202020204" pitchFamily="34" charset="77"/>
              </a:rPr>
              <a:t> </a:t>
            </a:r>
            <a:r>
              <a:rPr lang="en-US" sz="665" err="1">
                <a:solidFill>
                  <a:prstClr val="black">
                    <a:lumMod val="65000"/>
                    <a:lumOff val="35000"/>
                  </a:prstClr>
                </a:solidFill>
                <a:latin typeface="Helvetica Neue LT Pro 45 Light" panose="020B0403020202020204" pitchFamily="34" charset="77"/>
              </a:rPr>
              <a:t>eatur</a:t>
            </a:r>
            <a:r>
              <a:rPr lang="en-US" sz="665">
                <a:solidFill>
                  <a:prstClr val="black">
                    <a:lumMod val="65000"/>
                    <a:lumOff val="35000"/>
                  </a:prstClr>
                </a:solidFill>
                <a:latin typeface="Helvetica Neue LT Pro 45 Light" panose="020B0403020202020204" pitchFamily="34" charset="77"/>
              </a:rPr>
              <a:t> </a:t>
            </a:r>
            <a:r>
              <a:rPr lang="en-US" sz="665" err="1">
                <a:solidFill>
                  <a:prstClr val="black">
                    <a:lumMod val="65000"/>
                    <a:lumOff val="35000"/>
                  </a:prstClr>
                </a:solidFill>
                <a:latin typeface="Helvetica Neue LT Pro 45 Light" panose="020B0403020202020204" pitchFamily="34" charset="77"/>
              </a:rPr>
              <a:t>repudae</a:t>
            </a:r>
            <a:r>
              <a:rPr lang="en-US" sz="665">
                <a:solidFill>
                  <a:prstClr val="black">
                    <a:lumMod val="65000"/>
                    <a:lumOff val="35000"/>
                  </a:prstClr>
                </a:solidFill>
                <a:latin typeface="Helvetica Neue LT Pro 45 Light" panose="020B0403020202020204" pitchFamily="34" charset="77"/>
              </a:rPr>
              <a:t> </a:t>
            </a:r>
            <a:r>
              <a:rPr lang="en-US" sz="665" err="1">
                <a:solidFill>
                  <a:prstClr val="black">
                    <a:lumMod val="65000"/>
                    <a:lumOff val="35000"/>
                  </a:prstClr>
                </a:solidFill>
                <a:latin typeface="Helvetica Neue LT Pro 45 Light" panose="020B0403020202020204" pitchFamily="34" charset="77"/>
              </a:rPr>
              <a:t>doluptat</a:t>
            </a:r>
            <a:br>
              <a:rPr lang="en-GB" sz="665">
                <a:solidFill>
                  <a:srgbClr val="000000">
                    <a:lumMod val="65000"/>
                    <a:lumOff val="35000"/>
                  </a:srgbClr>
                </a:solidFill>
                <a:latin typeface="Helvetica Neue LT Pro 45 Light" panose="020B0403020202020204" pitchFamily="34" charset="77"/>
              </a:rPr>
            </a:br>
            <a:br>
              <a:rPr lang="en-GB" sz="665">
                <a:solidFill>
                  <a:srgbClr val="000000">
                    <a:lumMod val="65000"/>
                    <a:lumOff val="35000"/>
                  </a:srgbClr>
                </a:solidFill>
                <a:latin typeface="Helvetica Neue LT Pro 45 Light" panose="020B0403020202020204" pitchFamily="34" charset="77"/>
              </a:rPr>
            </a:br>
            <a:r>
              <a:rPr lang="en-US" sz="665">
                <a:solidFill>
                  <a:prstClr val="black">
                    <a:lumMod val="65000"/>
                    <a:lumOff val="35000"/>
                  </a:prstClr>
                </a:solidFill>
                <a:latin typeface="Helvetica Neue LT Pro 45 Light" panose="020B0403020202020204" pitchFamily="34" charset="77"/>
              </a:rPr>
              <a:t>Quid </a:t>
            </a:r>
            <a:r>
              <a:rPr lang="en-US" sz="665" err="1">
                <a:solidFill>
                  <a:prstClr val="black">
                    <a:lumMod val="65000"/>
                    <a:lumOff val="35000"/>
                  </a:prstClr>
                </a:solidFill>
                <a:latin typeface="Helvetica Neue LT Pro 45 Light" panose="020B0403020202020204" pitchFamily="34" charset="77"/>
              </a:rPr>
              <a:t>est</a:t>
            </a:r>
            <a:r>
              <a:rPr lang="en-US" sz="665">
                <a:solidFill>
                  <a:prstClr val="black">
                    <a:lumMod val="65000"/>
                    <a:lumOff val="35000"/>
                  </a:prstClr>
                </a:solidFill>
                <a:latin typeface="Helvetica Neue LT Pro 45 Light" panose="020B0403020202020204" pitchFamily="34" charset="77"/>
              </a:rPr>
              <a:t>, </a:t>
            </a:r>
            <a:r>
              <a:rPr lang="en-US" sz="665" err="1">
                <a:solidFill>
                  <a:prstClr val="black">
                    <a:lumMod val="65000"/>
                    <a:lumOff val="35000"/>
                  </a:prstClr>
                </a:solidFill>
                <a:latin typeface="Helvetica Neue LT Pro 45 Light" panose="020B0403020202020204" pitchFamily="34" charset="77"/>
              </a:rPr>
              <a:t>sunti</a:t>
            </a:r>
            <a:r>
              <a:rPr lang="en-US" sz="665">
                <a:solidFill>
                  <a:prstClr val="black">
                    <a:lumMod val="65000"/>
                    <a:lumOff val="35000"/>
                  </a:prstClr>
                </a:solidFill>
                <a:latin typeface="Helvetica Neue LT Pro 45 Light" panose="020B0403020202020204" pitchFamily="34" charset="77"/>
              </a:rPr>
              <a:t> </a:t>
            </a:r>
            <a:r>
              <a:rPr lang="en-US" sz="665" err="1">
                <a:solidFill>
                  <a:prstClr val="black">
                    <a:lumMod val="65000"/>
                    <a:lumOff val="35000"/>
                  </a:prstClr>
                </a:solidFill>
                <a:latin typeface="Helvetica Neue LT Pro 45 Light" panose="020B0403020202020204" pitchFamily="34" charset="77"/>
              </a:rPr>
              <a:t>officiist</a:t>
            </a:r>
            <a:r>
              <a:rPr lang="en-US" sz="665">
                <a:solidFill>
                  <a:prstClr val="black">
                    <a:lumMod val="65000"/>
                    <a:lumOff val="35000"/>
                  </a:prstClr>
                </a:solidFill>
                <a:latin typeface="Helvetica Neue LT Pro 45 Light" panose="020B0403020202020204" pitchFamily="34" charset="77"/>
              </a:rPr>
              <a:t>, to </a:t>
            </a:r>
            <a:r>
              <a:rPr lang="en-US" sz="665" err="1">
                <a:solidFill>
                  <a:prstClr val="black">
                    <a:lumMod val="65000"/>
                    <a:lumOff val="35000"/>
                  </a:prstClr>
                </a:solidFill>
                <a:latin typeface="Helvetica Neue LT Pro 45 Light" panose="020B0403020202020204" pitchFamily="34" charset="77"/>
              </a:rPr>
              <a:t>volut</a:t>
            </a:r>
            <a:r>
              <a:rPr lang="en-US" sz="665">
                <a:solidFill>
                  <a:prstClr val="black">
                    <a:lumMod val="65000"/>
                    <a:lumOff val="35000"/>
                  </a:prstClr>
                </a:solidFill>
                <a:latin typeface="Helvetica Neue LT Pro 45 Light" panose="020B0403020202020204" pitchFamily="34" charset="77"/>
              </a:rPr>
              <a:t> </a:t>
            </a:r>
            <a:br>
              <a:rPr lang="en-US" sz="665">
                <a:solidFill>
                  <a:prstClr val="black">
                    <a:lumMod val="65000"/>
                    <a:lumOff val="35000"/>
                  </a:prstClr>
                </a:solidFill>
                <a:latin typeface="Helvetica Neue LT Pro 45 Light" panose="020B0403020202020204" pitchFamily="34" charset="77"/>
              </a:rPr>
            </a:br>
            <a:r>
              <a:rPr lang="en-US" sz="665" err="1">
                <a:solidFill>
                  <a:prstClr val="black">
                    <a:lumMod val="65000"/>
                    <a:lumOff val="35000"/>
                  </a:prstClr>
                </a:solidFill>
                <a:latin typeface="Helvetica Neue LT Pro 45 Light" panose="020B0403020202020204" pitchFamily="34" charset="77"/>
              </a:rPr>
              <a:t>aut</a:t>
            </a:r>
            <a:r>
              <a:rPr lang="en-US" sz="665">
                <a:solidFill>
                  <a:prstClr val="black">
                    <a:lumMod val="65000"/>
                    <a:lumOff val="35000"/>
                  </a:prstClr>
                </a:solidFill>
                <a:latin typeface="Helvetica Neue LT Pro 45 Light" panose="020B0403020202020204" pitchFamily="34" charset="77"/>
              </a:rPr>
              <a:t> et qui </a:t>
            </a:r>
          </a:p>
          <a:p>
            <a:pPr marL="172822" indent="-172822" defTabSz="553016">
              <a:spcBef>
                <a:spcPts val="605"/>
              </a:spcBef>
            </a:pPr>
            <a:r>
              <a:rPr lang="en-US" sz="665">
                <a:solidFill>
                  <a:prstClr val="black">
                    <a:lumMod val="65000"/>
                    <a:lumOff val="35000"/>
                  </a:prstClr>
                </a:solidFill>
                <a:latin typeface="Helvetica Neue LT Pro 45 Light" panose="020B0403020202020204" pitchFamily="34" charset="77"/>
              </a:rPr>
              <a:t>Quid </a:t>
            </a:r>
            <a:r>
              <a:rPr lang="en-US" sz="665" err="1">
                <a:solidFill>
                  <a:prstClr val="black">
                    <a:lumMod val="65000"/>
                    <a:lumOff val="35000"/>
                  </a:prstClr>
                </a:solidFill>
                <a:latin typeface="Helvetica Neue LT Pro 45 Light" panose="020B0403020202020204" pitchFamily="34" charset="77"/>
              </a:rPr>
              <a:t>est</a:t>
            </a:r>
            <a:r>
              <a:rPr lang="en-US" sz="665">
                <a:solidFill>
                  <a:prstClr val="black">
                    <a:lumMod val="65000"/>
                    <a:lumOff val="35000"/>
                  </a:prstClr>
                </a:solidFill>
                <a:latin typeface="Helvetica Neue LT Pro 45 Light" panose="020B0403020202020204" pitchFamily="34" charset="77"/>
              </a:rPr>
              <a:t>, </a:t>
            </a:r>
            <a:r>
              <a:rPr lang="en-US" sz="665" err="1">
                <a:solidFill>
                  <a:prstClr val="black">
                    <a:lumMod val="65000"/>
                    <a:lumOff val="35000"/>
                  </a:prstClr>
                </a:solidFill>
                <a:latin typeface="Helvetica Neue LT Pro 45 Light" panose="020B0403020202020204" pitchFamily="34" charset="77"/>
              </a:rPr>
              <a:t>sunti</a:t>
            </a:r>
            <a:r>
              <a:rPr lang="en-US" sz="665">
                <a:solidFill>
                  <a:prstClr val="black">
                    <a:lumMod val="65000"/>
                    <a:lumOff val="35000"/>
                  </a:prstClr>
                </a:solidFill>
                <a:latin typeface="Helvetica Neue LT Pro 45 Light" panose="020B0403020202020204" pitchFamily="34" charset="77"/>
              </a:rPr>
              <a:t> </a:t>
            </a:r>
            <a:r>
              <a:rPr lang="en-US" sz="665" err="1">
                <a:solidFill>
                  <a:prstClr val="black">
                    <a:lumMod val="65000"/>
                    <a:lumOff val="35000"/>
                  </a:prstClr>
                </a:solidFill>
                <a:latin typeface="Helvetica Neue LT Pro 45 Light" panose="020B0403020202020204" pitchFamily="34" charset="77"/>
              </a:rPr>
              <a:t>officiist</a:t>
            </a:r>
            <a:r>
              <a:rPr lang="en-US" sz="665">
                <a:solidFill>
                  <a:prstClr val="black">
                    <a:lumMod val="65000"/>
                    <a:lumOff val="35000"/>
                  </a:prstClr>
                </a:solidFill>
                <a:latin typeface="Helvetica Neue LT Pro 45 Light" panose="020B0403020202020204" pitchFamily="34" charset="77"/>
              </a:rPr>
              <a:t>, to </a:t>
            </a:r>
            <a:r>
              <a:rPr lang="en-US" sz="665" err="1">
                <a:solidFill>
                  <a:prstClr val="black">
                    <a:lumMod val="65000"/>
                    <a:lumOff val="35000"/>
                  </a:prstClr>
                </a:solidFill>
                <a:latin typeface="Helvetica Neue LT Pro 45 Light" panose="020B0403020202020204" pitchFamily="34" charset="77"/>
              </a:rPr>
              <a:t>volut</a:t>
            </a:r>
            <a:r>
              <a:rPr lang="en-US" sz="665">
                <a:solidFill>
                  <a:prstClr val="black">
                    <a:lumMod val="65000"/>
                    <a:lumOff val="35000"/>
                  </a:prstClr>
                </a:solidFill>
                <a:latin typeface="Helvetica Neue LT Pro 45 Light" panose="020B0403020202020204" pitchFamily="34" charset="77"/>
              </a:rPr>
              <a:t> </a:t>
            </a:r>
            <a:r>
              <a:rPr lang="en-US" sz="665" err="1">
                <a:solidFill>
                  <a:prstClr val="black">
                    <a:lumMod val="65000"/>
                    <a:lumOff val="35000"/>
                  </a:prstClr>
                </a:solidFill>
                <a:latin typeface="Helvetica Neue LT Pro 45 Light" panose="020B0403020202020204" pitchFamily="34" charset="77"/>
              </a:rPr>
              <a:t>aut</a:t>
            </a:r>
            <a:r>
              <a:rPr lang="en-US" sz="665">
                <a:solidFill>
                  <a:prstClr val="black">
                    <a:lumMod val="65000"/>
                    <a:lumOff val="35000"/>
                  </a:prstClr>
                </a:solidFill>
                <a:latin typeface="Helvetica Neue LT Pro 45 Light" panose="020B0403020202020204" pitchFamily="34" charset="77"/>
              </a:rPr>
              <a:t> et qui </a:t>
            </a:r>
            <a:r>
              <a:rPr lang="en-US" sz="665" err="1">
                <a:solidFill>
                  <a:prstClr val="black">
                    <a:lumMod val="65000"/>
                    <a:lumOff val="35000"/>
                  </a:prstClr>
                </a:solidFill>
                <a:latin typeface="Helvetica Neue LT Pro 45 Light" panose="020B0403020202020204" pitchFamily="34" charset="77"/>
              </a:rPr>
              <a:t>dolupta</a:t>
            </a:r>
            <a:r>
              <a:rPr lang="en-US" sz="665">
                <a:solidFill>
                  <a:prstClr val="black">
                    <a:lumMod val="65000"/>
                    <a:lumOff val="35000"/>
                  </a:prstClr>
                </a:solidFill>
                <a:latin typeface="Helvetica Neue LT Pro 45 Light" panose="020B0403020202020204" pitchFamily="34" charset="77"/>
              </a:rPr>
              <a:t> </a:t>
            </a:r>
            <a:r>
              <a:rPr lang="en-US" sz="665" err="1">
                <a:solidFill>
                  <a:prstClr val="black">
                    <a:lumMod val="65000"/>
                    <a:lumOff val="35000"/>
                  </a:prstClr>
                </a:solidFill>
                <a:latin typeface="Helvetica Neue LT Pro 45 Light" panose="020B0403020202020204" pitchFamily="34" charset="77"/>
              </a:rPr>
              <a:t>cus</a:t>
            </a:r>
            <a:r>
              <a:rPr lang="en-US" sz="665">
                <a:solidFill>
                  <a:prstClr val="black">
                    <a:lumMod val="65000"/>
                    <a:lumOff val="35000"/>
                  </a:prstClr>
                </a:solidFill>
                <a:latin typeface="Helvetica Neue LT Pro 45 Light" panose="020B0403020202020204" pitchFamily="34" charset="77"/>
              </a:rPr>
              <a:t> </a:t>
            </a:r>
            <a:r>
              <a:rPr lang="en-US" sz="665" err="1">
                <a:solidFill>
                  <a:prstClr val="black">
                    <a:lumMod val="65000"/>
                    <a:lumOff val="35000"/>
                  </a:prstClr>
                </a:solidFill>
                <a:latin typeface="Helvetica Neue LT Pro 45 Light" panose="020B0403020202020204" pitchFamily="34" charset="77"/>
              </a:rPr>
              <a:t>velecti</a:t>
            </a:r>
            <a:r>
              <a:rPr lang="en-US" sz="665">
                <a:solidFill>
                  <a:prstClr val="black">
                    <a:lumMod val="65000"/>
                    <a:lumOff val="35000"/>
                  </a:prstClr>
                </a:solidFill>
                <a:latin typeface="Helvetica Neue LT Pro 45 Light" panose="020B0403020202020204" pitchFamily="34" charset="77"/>
              </a:rPr>
              <a:t> </a:t>
            </a:r>
            <a:r>
              <a:rPr lang="en-US" sz="665" err="1">
                <a:solidFill>
                  <a:prstClr val="black">
                    <a:lumMod val="65000"/>
                    <a:lumOff val="35000"/>
                  </a:prstClr>
                </a:solidFill>
                <a:latin typeface="Helvetica Neue LT Pro 45 Light" panose="020B0403020202020204" pitchFamily="34" charset="77"/>
              </a:rPr>
              <a:t>berios</a:t>
            </a:r>
            <a:r>
              <a:rPr lang="en-US" sz="665">
                <a:solidFill>
                  <a:prstClr val="black">
                    <a:lumMod val="65000"/>
                    <a:lumOff val="35000"/>
                  </a:prstClr>
                </a:solidFill>
                <a:latin typeface="Helvetica Neue LT Pro 45 Light" panose="020B0403020202020204" pitchFamily="34" charset="77"/>
              </a:rPr>
              <a:t> se </a:t>
            </a:r>
            <a:r>
              <a:rPr lang="en-US" sz="665" err="1">
                <a:solidFill>
                  <a:prstClr val="black">
                    <a:lumMod val="65000"/>
                    <a:lumOff val="35000"/>
                  </a:prstClr>
                </a:solidFill>
                <a:latin typeface="Helvetica Neue LT Pro 45 Light" panose="020B0403020202020204" pitchFamily="34" charset="77"/>
              </a:rPr>
              <a:t>laborporitio</a:t>
            </a:r>
            <a:endParaRPr lang="en-US" sz="665">
              <a:solidFill>
                <a:prstClr val="black">
                  <a:lumMod val="65000"/>
                  <a:lumOff val="35000"/>
                </a:prstClr>
              </a:solidFill>
              <a:latin typeface="Helvetica Neue LT Pro 45 Light" panose="020B0403020202020204" pitchFamily="34" charset="77"/>
            </a:endParaRPr>
          </a:p>
          <a:p>
            <a:pPr marL="172822" indent="-172822" defTabSz="553016">
              <a:spcBef>
                <a:spcPts val="605"/>
              </a:spcBef>
            </a:pPr>
            <a:r>
              <a:rPr lang="en-US" sz="847">
                <a:solidFill>
                  <a:srgbClr val="000000">
                    <a:lumMod val="65000"/>
                    <a:lumOff val="35000"/>
                  </a:srgbClr>
                </a:solidFill>
                <a:latin typeface="Helvetica Neue LT Pro 45 Light" panose="020B0403020202020204" pitchFamily="34" charset="77"/>
              </a:rPr>
              <a:t>Body Copy – </a:t>
            </a:r>
            <a:br>
              <a:rPr lang="en-US" sz="847">
                <a:solidFill>
                  <a:srgbClr val="000000">
                    <a:lumMod val="65000"/>
                    <a:lumOff val="35000"/>
                  </a:srgbClr>
                </a:solidFill>
                <a:latin typeface="Helvetica Neue LT Pro 45 Light" panose="020B0403020202020204" pitchFamily="34" charset="77"/>
              </a:rPr>
            </a:br>
            <a:r>
              <a:rPr lang="en-US" sz="847" err="1">
                <a:solidFill>
                  <a:srgbClr val="000000">
                    <a:lumMod val="65000"/>
                    <a:lumOff val="35000"/>
                  </a:srgbClr>
                </a:solidFill>
                <a:latin typeface="Helvetica Neue LT Pro 45 Light" panose="020B0403020202020204" pitchFamily="34" charset="77"/>
              </a:rPr>
              <a:t>Hevetica</a:t>
            </a:r>
            <a:r>
              <a:rPr lang="en-US" sz="847">
                <a:solidFill>
                  <a:srgbClr val="000000">
                    <a:lumMod val="65000"/>
                    <a:lumOff val="35000"/>
                  </a:srgbClr>
                </a:solidFill>
                <a:latin typeface="Helvetica Neue LT Pro 45 Light" panose="020B0403020202020204" pitchFamily="34" charset="77"/>
              </a:rPr>
              <a:t> Neue Lt Pro – 14pt</a:t>
            </a:r>
          </a:p>
        </p:txBody>
      </p:sp>
      <p:sp>
        <p:nvSpPr>
          <p:cNvPr id="27" name="Title 1">
            <a:extLst>
              <a:ext uri="{FF2B5EF4-FFF2-40B4-BE49-F238E27FC236}">
                <a16:creationId xmlns:a16="http://schemas.microsoft.com/office/drawing/2014/main" id="{D4A9DA12-082B-A34C-8468-11587E48967B}"/>
              </a:ext>
            </a:extLst>
          </p:cNvPr>
          <p:cNvSpPr txBox="1">
            <a:spLocks/>
          </p:cNvSpPr>
          <p:nvPr/>
        </p:nvSpPr>
        <p:spPr>
          <a:xfrm>
            <a:off x="348256" y="212229"/>
            <a:ext cx="2935517" cy="293036"/>
          </a:xfrm>
          <a:prstGeom prst="rect">
            <a:avLst/>
          </a:prstGeom>
        </p:spPr>
        <p:txBody>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pPr defTabSz="553016"/>
            <a:r>
              <a:rPr lang="en-US" sz="1210">
                <a:solidFill>
                  <a:prstClr val="black">
                    <a:lumMod val="65000"/>
                    <a:lumOff val="35000"/>
                  </a:prstClr>
                </a:solidFill>
                <a:latin typeface="Helvetica Neue LT Std 65 Medium" panose="020B0604020202020204" pitchFamily="34" charset="0"/>
              </a:rPr>
              <a:t>PowerPoint Template Guide</a:t>
            </a:r>
          </a:p>
        </p:txBody>
      </p:sp>
    </p:spTree>
    <p:extLst>
      <p:ext uri="{BB962C8B-B14F-4D97-AF65-F5344CB8AC3E}">
        <p14:creationId xmlns:p14="http://schemas.microsoft.com/office/powerpoint/2010/main" val="330626409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pic>
        <p:nvPicPr>
          <p:cNvPr id="7" name="Picture Placeholder 4">
            <a:extLst>
              <a:ext uri="{FF2B5EF4-FFF2-40B4-BE49-F238E27FC236}">
                <a16:creationId xmlns:a16="http://schemas.microsoft.com/office/drawing/2014/main" id="{FFACF0BA-FCB8-2D4A-9836-FD816C771AFC}"/>
              </a:ext>
            </a:extLst>
          </p:cNvPr>
          <p:cNvPicPr>
            <a:picLocks noChangeAspect="1"/>
          </p:cNvPicPr>
          <p:nvPr/>
        </p:nvPicPr>
        <p:blipFill>
          <a:blip r:embed="rId2"/>
          <a:srcRect/>
          <a:stretch/>
        </p:blipFill>
        <p:spPr>
          <a:xfrm>
            <a:off x="0" y="2522"/>
            <a:ext cx="9144000" cy="5143500"/>
          </a:xfrm>
          <a:prstGeom prst="rect">
            <a:avLst/>
          </a:prstGeom>
        </p:spPr>
      </p:pic>
      <p:pic>
        <p:nvPicPr>
          <p:cNvPr id="4" name="Picture 3">
            <a:extLst>
              <a:ext uri="{FF2B5EF4-FFF2-40B4-BE49-F238E27FC236}">
                <a16:creationId xmlns:a16="http://schemas.microsoft.com/office/drawing/2014/main" id="{D31E50F2-9DE1-2E46-9E9D-F3A789C485F7}"/>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0" y="4686300"/>
            <a:ext cx="9144000" cy="457200"/>
          </a:xfrm>
          <a:prstGeom prst="rect">
            <a:avLst/>
          </a:prstGeom>
        </p:spPr>
      </p:pic>
    </p:spTree>
    <p:extLst>
      <p:ext uri="{BB962C8B-B14F-4D97-AF65-F5344CB8AC3E}">
        <p14:creationId xmlns:p14="http://schemas.microsoft.com/office/powerpoint/2010/main" val="397350034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609A1C17-C62E-814B-98D4-9359B30674D1}"/>
              </a:ext>
            </a:extLst>
          </p:cNvPr>
          <p:cNvSpPr>
            <a:spLocks noGrp="1"/>
          </p:cNvSpPr>
          <p:nvPr>
            <p:ph type="body" sz="quarter" idx="10"/>
          </p:nvPr>
        </p:nvSpPr>
        <p:spPr>
          <a:xfrm>
            <a:off x="730348" y="1525676"/>
            <a:ext cx="2734004" cy="830997"/>
          </a:xfrm>
          <a:prstGeom prst="rect">
            <a:avLst/>
          </a:prstGeom>
        </p:spPr>
        <p:txBody>
          <a:bodyPr/>
          <a:lstStyle>
            <a:lvl1pPr marL="0" indent="0">
              <a:buNone/>
              <a:defRPr sz="2700" b="0" i="0">
                <a:solidFill>
                  <a:schemeClr val="bg1"/>
                </a:solidFill>
                <a:latin typeface="Helvetica Neue LT Std 65 Medium" panose="020B0604020202020204" pitchFamily="34" charset="0"/>
              </a:defRPr>
            </a:lvl1pPr>
            <a:lvl2pPr marL="342884" indent="0">
              <a:buNone/>
              <a:defRPr/>
            </a:lvl2pPr>
          </a:lstStyle>
          <a:p>
            <a:pPr lvl="0"/>
            <a:r>
              <a:rPr lang="en-GB"/>
              <a:t>Click to edit Master text styles</a:t>
            </a:r>
          </a:p>
        </p:txBody>
      </p:sp>
    </p:spTree>
    <p:extLst>
      <p:ext uri="{BB962C8B-B14F-4D97-AF65-F5344CB8AC3E}">
        <p14:creationId xmlns:p14="http://schemas.microsoft.com/office/powerpoint/2010/main" val="9604391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Title_Intro_Copy-1COL">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373142" y="1723870"/>
            <a:ext cx="3566160" cy="478310"/>
          </a:xfrm>
          <a:prstGeom prst="rect">
            <a:avLst/>
          </a:prstGeom>
          <a:ln>
            <a:noFill/>
          </a:ln>
        </p:spPr>
        <p:txBody>
          <a:bodyPr/>
          <a:lstStyle>
            <a:lvl1pPr marL="0" indent="0">
              <a:buNone/>
              <a:defRPr sz="900" b="0" i="0">
                <a:solidFill>
                  <a:srgbClr val="D43900"/>
                </a:solidFill>
                <a:latin typeface="HelveticaNeueLT Pro 65 Md" panose="020B0604020202020204" pitchFamily="34" charset="77"/>
              </a:defRPr>
            </a:lvl1pPr>
            <a:lvl2pPr marL="342892" indent="0">
              <a:buFont typeface="Arial" panose="020B0604020202020204" pitchFamily="34" charset="0"/>
              <a:buNone/>
              <a:defRPr sz="1050" b="0" i="0">
                <a:ln>
                  <a:noFill/>
                </a:ln>
                <a:solidFill>
                  <a:srgbClr val="E8BC28"/>
                </a:solidFill>
                <a:latin typeface="Helvetica Neue LT Std 45 Light" panose="020B0403020202020204" pitchFamily="34" charset="0"/>
              </a:defRPr>
            </a:lvl2pPr>
            <a:lvl3pPr marL="685783" indent="0">
              <a:buFont typeface="Arial" panose="020B0604020202020204" pitchFamily="34" charset="0"/>
              <a:buNone/>
              <a:defRPr sz="1050" b="0" i="0">
                <a:solidFill>
                  <a:srgbClr val="E8BC28"/>
                </a:solidFill>
                <a:latin typeface="Helvetica Neue LT Std 45 Light" panose="020B0403020202020204" pitchFamily="34" charset="0"/>
              </a:defRPr>
            </a:lvl3pPr>
            <a:lvl4pPr marL="1028675" indent="0">
              <a:buFont typeface="Arial" panose="020B0604020202020204" pitchFamily="34" charset="0"/>
              <a:buNone/>
              <a:defRPr sz="1050" b="0" i="0">
                <a:solidFill>
                  <a:srgbClr val="E8BC28"/>
                </a:solidFill>
                <a:latin typeface="Helvetica Neue LT Std 45 Light" panose="020B0403020202020204" pitchFamily="34" charset="0"/>
              </a:defRPr>
            </a:lvl4pPr>
            <a:lvl5pPr marL="1371566" indent="0">
              <a:buNone/>
              <a:defRPr b="0" i="0">
                <a:latin typeface="Helvetica Neue LT Std 35 Thin" panose="020B0403020202020204" pitchFamily="34" charset="0"/>
              </a:defRPr>
            </a:lvl5pPr>
          </a:lstStyle>
          <a:p>
            <a:pPr lvl="0"/>
            <a:endParaRPr lang="en-US"/>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373142" y="2468311"/>
            <a:ext cx="6278880" cy="1538092"/>
          </a:xfrm>
          <a:prstGeom prst="rect">
            <a:avLst/>
          </a:prstGeom>
          <a:ln>
            <a:noFill/>
          </a:ln>
        </p:spPr>
        <p:txBody>
          <a:bodyPr numCol="1"/>
          <a:lstStyle>
            <a:lvl1pPr marL="0" indent="0">
              <a:buNone/>
              <a:defRPr sz="675" b="0" i="0">
                <a:solidFill>
                  <a:srgbClr val="454546"/>
                </a:solidFill>
                <a:latin typeface="HelveticaNeueLT Pro 55 Roman" panose="020B0604020202020204" pitchFamily="34" charset="77"/>
              </a:defRPr>
            </a:lvl1pPr>
            <a:lvl2pPr marL="342892" indent="0">
              <a:buFont typeface="Arial" panose="020B0604020202020204" pitchFamily="34" charset="0"/>
              <a:buNone/>
              <a:defRPr sz="1050" b="0" i="0">
                <a:ln>
                  <a:noFill/>
                </a:ln>
                <a:solidFill>
                  <a:srgbClr val="E8BC28"/>
                </a:solidFill>
                <a:latin typeface="Helvetica Neue LT Std 45 Light" panose="020B0403020202020204" pitchFamily="34" charset="0"/>
              </a:defRPr>
            </a:lvl2pPr>
            <a:lvl3pPr marL="685783" indent="0">
              <a:buFont typeface="Arial" panose="020B0604020202020204" pitchFamily="34" charset="0"/>
              <a:buNone/>
              <a:defRPr sz="1050" b="0" i="0">
                <a:solidFill>
                  <a:srgbClr val="E8BC28"/>
                </a:solidFill>
                <a:latin typeface="Helvetica Neue LT Std 45 Light" panose="020B0403020202020204" pitchFamily="34" charset="0"/>
              </a:defRPr>
            </a:lvl3pPr>
            <a:lvl4pPr marL="1028675" indent="0">
              <a:buFont typeface="Arial" panose="020B0604020202020204" pitchFamily="34" charset="0"/>
              <a:buNone/>
              <a:defRPr sz="1050" b="0" i="0">
                <a:solidFill>
                  <a:srgbClr val="E8BC28"/>
                </a:solidFill>
                <a:latin typeface="Helvetica Neue LT Std 45 Light" panose="020B0403020202020204" pitchFamily="34" charset="0"/>
              </a:defRPr>
            </a:lvl4pPr>
            <a:lvl5pPr marL="1371566" indent="0">
              <a:buNone/>
              <a:defRPr b="0" i="0">
                <a:latin typeface="Helvetica Neue LT Std 35 Thin" panose="020B0403020202020204" pitchFamily="34" charset="0"/>
              </a:defRPr>
            </a:lvl5pPr>
          </a:lstStyle>
          <a:p>
            <a:pPr lvl="0"/>
            <a:endParaRPr lang="en-US"/>
          </a:p>
        </p:txBody>
      </p:sp>
      <p:sp>
        <p:nvSpPr>
          <p:cNvPr id="7" name="Title 1">
            <a:extLst>
              <a:ext uri="{FF2B5EF4-FFF2-40B4-BE49-F238E27FC236}">
                <a16:creationId xmlns:a16="http://schemas.microsoft.com/office/drawing/2014/main" id="{695DC6A5-DB37-FE48-BF1C-BEA91A66B68E}"/>
              </a:ext>
            </a:extLst>
          </p:cNvPr>
          <p:cNvSpPr>
            <a:spLocks noGrp="1"/>
          </p:cNvSpPr>
          <p:nvPr>
            <p:ph type="title"/>
          </p:nvPr>
        </p:nvSpPr>
        <p:spPr>
          <a:xfrm>
            <a:off x="373143" y="585132"/>
            <a:ext cx="3782399" cy="478310"/>
          </a:xfrm>
          <a:prstGeom prst="rect">
            <a:avLst/>
          </a:prstGeom>
        </p:spPr>
        <p:txBody>
          <a:bodyPr anchor="t"/>
          <a:lstStyle>
            <a:lvl1pPr>
              <a:defRPr sz="1875"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11" name="Graphic 8">
            <a:extLst>
              <a:ext uri="{FF2B5EF4-FFF2-40B4-BE49-F238E27FC236}">
                <a16:creationId xmlns:a16="http://schemas.microsoft.com/office/drawing/2014/main" id="{56D3E74F-DA6F-1F46-A47A-3FEB68C4A2ED}"/>
              </a:ext>
            </a:extLst>
          </p:cNvPr>
          <p:cNvSpPr/>
          <p:nvPr userDrawn="1"/>
        </p:nvSpPr>
        <p:spPr>
          <a:xfrm>
            <a:off x="-19479" y="4674748"/>
            <a:ext cx="9195123" cy="494979"/>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0164" h="659972">
                <a:moveTo>
                  <a:pt x="12254226" y="0"/>
                </a:moveTo>
                <a:lnTo>
                  <a:pt x="10308628" y="0"/>
                </a:lnTo>
                <a:lnTo>
                  <a:pt x="10270538" y="2097"/>
                </a:lnTo>
                <a:lnTo>
                  <a:pt x="10233432" y="8549"/>
                </a:lnTo>
                <a:lnTo>
                  <a:pt x="10197147" y="18873"/>
                </a:lnTo>
                <a:lnTo>
                  <a:pt x="10162504" y="33229"/>
                </a:lnTo>
                <a:lnTo>
                  <a:pt x="10129667" y="51456"/>
                </a:lnTo>
                <a:lnTo>
                  <a:pt x="10098801" y="73232"/>
                </a:lnTo>
                <a:lnTo>
                  <a:pt x="10070397" y="98557"/>
                </a:lnTo>
                <a:lnTo>
                  <a:pt x="9865002" y="306639"/>
                </a:lnTo>
                <a:lnTo>
                  <a:pt x="9836598" y="331964"/>
                </a:lnTo>
                <a:lnTo>
                  <a:pt x="9805731" y="353740"/>
                </a:lnTo>
                <a:lnTo>
                  <a:pt x="9772894" y="371806"/>
                </a:lnTo>
                <a:lnTo>
                  <a:pt x="9738252" y="386162"/>
                </a:lnTo>
                <a:lnTo>
                  <a:pt x="9702131" y="396646"/>
                </a:lnTo>
                <a:lnTo>
                  <a:pt x="9664862" y="402937"/>
                </a:lnTo>
                <a:lnTo>
                  <a:pt x="9626771" y="405034"/>
                </a:lnTo>
                <a:lnTo>
                  <a:pt x="5938" y="410972"/>
                </a:lnTo>
                <a:lnTo>
                  <a:pt x="0" y="654035"/>
                </a:lnTo>
                <a:lnTo>
                  <a:pt x="12260164" y="659972"/>
                </a:lnTo>
                <a:cubicBezTo>
                  <a:pt x="12258185" y="453836"/>
                  <a:pt x="12256205" y="206136"/>
                  <a:pt x="12254226" y="0"/>
                </a:cubicBezTo>
                <a:close/>
              </a:path>
            </a:pathLst>
          </a:custGeom>
          <a:solidFill>
            <a:srgbClr val="FFFFFF"/>
          </a:solidFill>
          <a:ln w="16417" cap="flat">
            <a:noFill/>
            <a:prstDash val="solid"/>
            <a:miter/>
          </a:ln>
        </p:spPr>
        <p:txBody>
          <a:bodyPr rtlCol="0" anchor="ctr"/>
          <a:lstStyle/>
          <a:p>
            <a:endParaRPr lang="en-GB" sz="614"/>
          </a:p>
        </p:txBody>
      </p:sp>
      <p:pic>
        <p:nvPicPr>
          <p:cNvPr id="12" name="Picture 11">
            <a:extLst>
              <a:ext uri="{FF2B5EF4-FFF2-40B4-BE49-F238E27FC236}">
                <a16:creationId xmlns:a16="http://schemas.microsoft.com/office/drawing/2014/main" id="{2B0B00D0-A137-D341-9860-25AA73FEB40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776674" y="4798890"/>
            <a:ext cx="1088423" cy="160400"/>
          </a:xfrm>
          <a:prstGeom prst="rect">
            <a:avLst/>
          </a:prstGeom>
        </p:spPr>
      </p:pic>
      <p:sp>
        <p:nvSpPr>
          <p:cNvPr id="13" name="Graphic 8">
            <a:extLst>
              <a:ext uri="{FF2B5EF4-FFF2-40B4-BE49-F238E27FC236}">
                <a16:creationId xmlns:a16="http://schemas.microsoft.com/office/drawing/2014/main" id="{77FCD9EC-8887-6248-89B1-235775B93116}"/>
              </a:ext>
            </a:extLst>
          </p:cNvPr>
          <p:cNvSpPr/>
          <p:nvPr userDrawn="1"/>
        </p:nvSpPr>
        <p:spPr>
          <a:xfrm>
            <a:off x="-14409" y="4674748"/>
            <a:ext cx="9185599" cy="303776"/>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47465" h="405034">
                <a:moveTo>
                  <a:pt x="12247465" y="0"/>
                </a:moveTo>
                <a:lnTo>
                  <a:pt x="10301867" y="0"/>
                </a:lnTo>
                <a:lnTo>
                  <a:pt x="10263777" y="2097"/>
                </a:lnTo>
                <a:lnTo>
                  <a:pt x="10226671" y="8549"/>
                </a:lnTo>
                <a:lnTo>
                  <a:pt x="10190386" y="18873"/>
                </a:lnTo>
                <a:lnTo>
                  <a:pt x="10155743" y="33229"/>
                </a:lnTo>
                <a:lnTo>
                  <a:pt x="10122906" y="51456"/>
                </a:lnTo>
                <a:lnTo>
                  <a:pt x="10092040" y="73232"/>
                </a:lnTo>
                <a:lnTo>
                  <a:pt x="10063636" y="98557"/>
                </a:lnTo>
                <a:lnTo>
                  <a:pt x="9858241" y="306639"/>
                </a:lnTo>
                <a:lnTo>
                  <a:pt x="9829837" y="331964"/>
                </a:lnTo>
                <a:lnTo>
                  <a:pt x="9798970" y="353740"/>
                </a:lnTo>
                <a:lnTo>
                  <a:pt x="9766133" y="371806"/>
                </a:lnTo>
                <a:lnTo>
                  <a:pt x="9731491" y="386162"/>
                </a:lnTo>
                <a:lnTo>
                  <a:pt x="9695370" y="396646"/>
                </a:lnTo>
                <a:lnTo>
                  <a:pt x="9658101" y="402937"/>
                </a:lnTo>
                <a:lnTo>
                  <a:pt x="9620010" y="405034"/>
                </a:lnTo>
                <a:lnTo>
                  <a:pt x="0" y="403558"/>
                </a:lnTo>
              </a:path>
            </a:pathLst>
          </a:custGeom>
          <a:noFill/>
          <a:ln w="16417" cap="flat">
            <a:solidFill>
              <a:srgbClr val="FFBF22"/>
            </a:solidFill>
            <a:prstDash val="solid"/>
            <a:miter/>
          </a:ln>
        </p:spPr>
        <p:txBody>
          <a:bodyPr rtlCol="0" anchor="ctr"/>
          <a:lstStyle/>
          <a:p>
            <a:endParaRPr lang="en-GB" sz="614"/>
          </a:p>
        </p:txBody>
      </p:sp>
    </p:spTree>
    <p:extLst>
      <p:ext uri="{BB962C8B-B14F-4D97-AF65-F5344CB8AC3E}">
        <p14:creationId xmlns:p14="http://schemas.microsoft.com/office/powerpoint/2010/main" val="28177046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Picture_BG Image">
    <p:spTree>
      <p:nvGrpSpPr>
        <p:cNvPr id="1" name=""/>
        <p:cNvGrpSpPr/>
        <p:nvPr/>
      </p:nvGrpSpPr>
      <p:grpSpPr>
        <a:xfrm>
          <a:off x="0" y="0"/>
          <a:ext cx="0" cy="0"/>
          <a:chOff x="0" y="0"/>
          <a:chExt cx="0" cy="0"/>
        </a:xfrm>
      </p:grpSpPr>
      <p:sp>
        <p:nvSpPr>
          <p:cNvPr id="4" name="Picture Placeholder 20">
            <a:extLst>
              <a:ext uri="{FF2B5EF4-FFF2-40B4-BE49-F238E27FC236}">
                <a16:creationId xmlns:a16="http://schemas.microsoft.com/office/drawing/2014/main" id="{5F127328-5914-8746-9676-46AEF2593FFE}"/>
              </a:ext>
            </a:extLst>
          </p:cNvPr>
          <p:cNvSpPr>
            <a:spLocks noGrp="1"/>
          </p:cNvSpPr>
          <p:nvPr>
            <p:ph type="pic" sz="quarter" idx="10"/>
          </p:nvPr>
        </p:nvSpPr>
        <p:spPr>
          <a:xfrm>
            <a:off x="0" y="0"/>
            <a:ext cx="9144000" cy="5143500"/>
          </a:xfrm>
          <a:prstGeom prst="rect">
            <a:avLst/>
          </a:prstGeom>
        </p:spPr>
        <p:txBody>
          <a:bodyPr/>
          <a:lstStyle/>
          <a:p>
            <a:r>
              <a:rPr lang="en-US"/>
              <a:t>Click icon to add picture</a:t>
            </a:r>
          </a:p>
        </p:txBody>
      </p:sp>
      <p:sp>
        <p:nvSpPr>
          <p:cNvPr id="5" name="Title 1">
            <a:extLst>
              <a:ext uri="{FF2B5EF4-FFF2-40B4-BE49-F238E27FC236}">
                <a16:creationId xmlns:a16="http://schemas.microsoft.com/office/drawing/2014/main" id="{D545E6C8-F8C7-574A-9C5C-305FA222624F}"/>
              </a:ext>
            </a:extLst>
          </p:cNvPr>
          <p:cNvSpPr>
            <a:spLocks noGrp="1"/>
          </p:cNvSpPr>
          <p:nvPr>
            <p:ph type="title"/>
          </p:nvPr>
        </p:nvSpPr>
        <p:spPr>
          <a:xfrm>
            <a:off x="395676" y="2016724"/>
            <a:ext cx="3642426" cy="1110053"/>
          </a:xfrm>
          <a:prstGeom prst="rect">
            <a:avLst/>
          </a:prstGeom>
        </p:spPr>
        <p:txBody>
          <a:bodyPr anchor="b"/>
          <a:lstStyle>
            <a:lvl1pPr>
              <a:defRPr sz="36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US"/>
              <a:t>Click to edit Master title style</a:t>
            </a:r>
          </a:p>
        </p:txBody>
      </p:sp>
    </p:spTree>
    <p:extLst>
      <p:ext uri="{BB962C8B-B14F-4D97-AF65-F5344CB8AC3E}">
        <p14:creationId xmlns:p14="http://schemas.microsoft.com/office/powerpoint/2010/main" val="62246701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Basic Slide - Orange NAV - No lines">
    <p:spTree>
      <p:nvGrpSpPr>
        <p:cNvPr id="1" name=""/>
        <p:cNvGrpSpPr/>
        <p:nvPr/>
      </p:nvGrpSpPr>
      <p:grpSpPr>
        <a:xfrm>
          <a:off x="0" y="0"/>
          <a:ext cx="0" cy="0"/>
          <a:chOff x="0" y="0"/>
          <a:chExt cx="0" cy="0"/>
        </a:xfrm>
      </p:grpSpPr>
      <p:sp>
        <p:nvSpPr>
          <p:cNvPr id="7" name="object 4">
            <a:extLst>
              <a:ext uri="{FF2B5EF4-FFF2-40B4-BE49-F238E27FC236}">
                <a16:creationId xmlns:a16="http://schemas.microsoft.com/office/drawing/2014/main" id="{17705A89-72CD-5F46-AA59-304596B95793}"/>
              </a:ext>
            </a:extLst>
          </p:cNvPr>
          <p:cNvSpPr txBox="1"/>
          <p:nvPr userDrawn="1"/>
        </p:nvSpPr>
        <p:spPr>
          <a:xfrm rot="5400000">
            <a:off x="8619523" y="4735403"/>
            <a:ext cx="92333" cy="142202"/>
          </a:xfrm>
          <a:prstGeom prst="rect">
            <a:avLst/>
          </a:prstGeom>
        </p:spPr>
        <p:txBody>
          <a:bodyPr vert="vert270" wrap="square" lIns="0" tIns="8890" rIns="0" bIns="0" rtlCol="0">
            <a:spAutoFit/>
          </a:bodyPr>
          <a:lstStyle/>
          <a:p>
            <a:pPr marL="12700" algn="ctr">
              <a:lnSpc>
                <a:spcPct val="100000"/>
              </a:lnSpc>
              <a:spcBef>
                <a:spcPts val="70"/>
              </a:spcBef>
            </a:pPr>
            <a:fld id="{83138DB1-6E54-AD46-9347-CEE8890337C8}" type="slidenum">
              <a:rPr lang="en-GB" sz="600" spc="-10">
                <a:solidFill>
                  <a:srgbClr val="454546"/>
                </a:solidFill>
                <a:latin typeface="HelveticaNeueLTPro-Roman"/>
                <a:cs typeface="HelveticaNeueLTPro-Roman"/>
              </a:rPr>
              <a:t>‹#›</a:t>
            </a:fld>
            <a:endParaRPr sz="600">
              <a:solidFill>
                <a:srgbClr val="454546"/>
              </a:solidFill>
              <a:latin typeface="HelveticaNeueLTPro-Roman"/>
              <a:cs typeface="HelveticaNeueLTPro-Roman"/>
            </a:endParaRPr>
          </a:p>
        </p:txBody>
      </p:sp>
      <p:pic>
        <p:nvPicPr>
          <p:cNvPr id="10" name="Picture 9">
            <a:hlinkClick r:id="" action="ppaction://hlinkshowjump?jump=firstslide"/>
            <a:extLst>
              <a:ext uri="{FF2B5EF4-FFF2-40B4-BE49-F238E27FC236}">
                <a16:creationId xmlns:a16="http://schemas.microsoft.com/office/drawing/2014/main" id="{25B4DDB8-68E8-2C44-A51C-F092AB7AAD93}"/>
              </a:ext>
            </a:extLst>
          </p:cNvPr>
          <p:cNvPicPr>
            <a:picLocks noChangeAspect="1"/>
          </p:cNvPicPr>
          <p:nvPr userDrawn="1"/>
        </p:nvPicPr>
        <p:blipFill>
          <a:blip r:embed="rId2"/>
          <a:stretch>
            <a:fillRect/>
          </a:stretch>
        </p:blipFill>
        <p:spPr>
          <a:xfrm>
            <a:off x="575617" y="4825368"/>
            <a:ext cx="177800" cy="177800"/>
          </a:xfrm>
          <a:prstGeom prst="rect">
            <a:avLst/>
          </a:prstGeom>
        </p:spPr>
      </p:pic>
      <p:pic>
        <p:nvPicPr>
          <p:cNvPr id="11" name="Picture 10">
            <a:hlinkClick r:id="" action="ppaction://hlinkshowjump?jump=previousslide"/>
            <a:extLst>
              <a:ext uri="{FF2B5EF4-FFF2-40B4-BE49-F238E27FC236}">
                <a16:creationId xmlns:a16="http://schemas.microsoft.com/office/drawing/2014/main" id="{DC0AA9B2-D913-AE49-8486-9BAB8134C4B2}"/>
              </a:ext>
            </a:extLst>
          </p:cNvPr>
          <p:cNvPicPr>
            <a:picLocks noChangeAspect="1"/>
          </p:cNvPicPr>
          <p:nvPr userDrawn="1"/>
        </p:nvPicPr>
        <p:blipFill>
          <a:blip r:embed="rId3"/>
          <a:stretch>
            <a:fillRect/>
          </a:stretch>
        </p:blipFill>
        <p:spPr>
          <a:xfrm>
            <a:off x="437181" y="4829368"/>
            <a:ext cx="101600" cy="177800"/>
          </a:xfrm>
          <a:prstGeom prst="rect">
            <a:avLst/>
          </a:prstGeom>
        </p:spPr>
      </p:pic>
      <p:pic>
        <p:nvPicPr>
          <p:cNvPr id="12" name="Picture 11">
            <a:hlinkClick r:id="" action="ppaction://hlinkshowjump?jump=nextslide"/>
            <a:extLst>
              <a:ext uri="{FF2B5EF4-FFF2-40B4-BE49-F238E27FC236}">
                <a16:creationId xmlns:a16="http://schemas.microsoft.com/office/drawing/2014/main" id="{1FF620A9-1D6C-8545-86E4-26ACD471C78B}"/>
              </a:ext>
            </a:extLst>
          </p:cNvPr>
          <p:cNvPicPr>
            <a:picLocks noChangeAspect="1"/>
          </p:cNvPicPr>
          <p:nvPr userDrawn="1"/>
        </p:nvPicPr>
        <p:blipFill>
          <a:blip r:embed="rId4"/>
          <a:stretch>
            <a:fillRect/>
          </a:stretch>
        </p:blipFill>
        <p:spPr>
          <a:xfrm>
            <a:off x="795001" y="4829368"/>
            <a:ext cx="101600" cy="177800"/>
          </a:xfrm>
          <a:prstGeom prst="rect">
            <a:avLst/>
          </a:prstGeom>
        </p:spPr>
      </p:pic>
    </p:spTree>
    <p:extLst>
      <p:ext uri="{BB962C8B-B14F-4D97-AF65-F5344CB8AC3E}">
        <p14:creationId xmlns:p14="http://schemas.microsoft.com/office/powerpoint/2010/main" val="2653781970"/>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t + Space">
    <p:spTree>
      <p:nvGrpSpPr>
        <p:cNvPr id="1" name=""/>
        <p:cNvGrpSpPr/>
        <p:nvPr/>
      </p:nvGrpSpPr>
      <p:grpSpPr>
        <a:xfrm>
          <a:off x="0" y="0"/>
          <a:ext cx="0" cy="0"/>
          <a:chOff x="0" y="0"/>
          <a:chExt cx="0" cy="0"/>
        </a:xfrm>
      </p:grpSpPr>
      <p:pic>
        <p:nvPicPr>
          <p:cNvPr id="3" name="Picture 2" descr="A close up of a logo&#10;&#10;Description automatically generated">
            <a:extLst>
              <a:ext uri="{FF2B5EF4-FFF2-40B4-BE49-F238E27FC236}">
                <a16:creationId xmlns:a16="http://schemas.microsoft.com/office/drawing/2014/main" id="{C521267E-3022-A74A-971C-6C1E2121DF8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0" name="Title 1">
            <a:extLst>
              <a:ext uri="{FF2B5EF4-FFF2-40B4-BE49-F238E27FC236}">
                <a16:creationId xmlns:a16="http://schemas.microsoft.com/office/drawing/2014/main" id="{8E21D48B-0AA6-6545-8696-0290965D519C}"/>
              </a:ext>
            </a:extLst>
          </p:cNvPr>
          <p:cNvSpPr>
            <a:spLocks noGrp="1"/>
          </p:cNvSpPr>
          <p:nvPr>
            <p:ph type="title"/>
          </p:nvPr>
        </p:nvSpPr>
        <p:spPr>
          <a:xfrm>
            <a:off x="388222" y="1217530"/>
            <a:ext cx="2354978" cy="1625048"/>
          </a:xfrm>
          <a:prstGeom prst="rect">
            <a:avLst/>
          </a:prstGeom>
        </p:spPr>
        <p:txBody>
          <a:bodyPr anchor="t"/>
          <a:lstStyle>
            <a:lvl1pPr>
              <a:defRPr sz="33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12" name="Text Placeholder 11">
            <a:extLst>
              <a:ext uri="{FF2B5EF4-FFF2-40B4-BE49-F238E27FC236}">
                <a16:creationId xmlns:a16="http://schemas.microsoft.com/office/drawing/2014/main" id="{84AD00B6-DB3F-A94F-80AB-5497BFEDCD39}"/>
              </a:ext>
            </a:extLst>
          </p:cNvPr>
          <p:cNvSpPr>
            <a:spLocks noGrp="1"/>
          </p:cNvSpPr>
          <p:nvPr>
            <p:ph type="body" sz="quarter" idx="10" hasCustomPrompt="1"/>
          </p:nvPr>
        </p:nvSpPr>
        <p:spPr>
          <a:xfrm>
            <a:off x="2743200" y="1217530"/>
            <a:ext cx="2361681" cy="2199084"/>
          </a:xfrm>
          <a:prstGeom prst="rect">
            <a:avLst/>
          </a:prstGeom>
          <a:ln>
            <a:noFill/>
          </a:ln>
        </p:spPr>
        <p:txBody>
          <a:bodyPr/>
          <a:lstStyle>
            <a:lvl1pPr marL="0" indent="0">
              <a:buNone/>
              <a:defRPr sz="1050" b="0" i="0">
                <a:solidFill>
                  <a:schemeClr val="tx1">
                    <a:lumMod val="65000"/>
                    <a:lumOff val="35000"/>
                  </a:schemeClr>
                </a:solidFill>
                <a:latin typeface="Helvetica Neue LT Std 45 Light" panose="020B0403020202020204" pitchFamily="34" charset="0"/>
              </a:defRPr>
            </a:lvl1pPr>
            <a:lvl2pPr marL="342892" indent="0">
              <a:buFont typeface="Arial" panose="020B0604020202020204" pitchFamily="34" charset="0"/>
              <a:buNone/>
              <a:defRPr sz="1050" b="0" i="0">
                <a:ln>
                  <a:noFill/>
                </a:ln>
                <a:solidFill>
                  <a:schemeClr val="tx1">
                    <a:lumMod val="65000"/>
                    <a:lumOff val="35000"/>
                  </a:schemeClr>
                </a:solidFill>
                <a:latin typeface="Helvetica Neue LT Std 45 Light" panose="020B0403020202020204" pitchFamily="34" charset="0"/>
              </a:defRPr>
            </a:lvl2pPr>
            <a:lvl3pPr marL="685783" indent="0">
              <a:buFont typeface="Arial" panose="020B0604020202020204" pitchFamily="34" charset="0"/>
              <a:buNone/>
              <a:defRPr sz="1050" b="0" i="0">
                <a:solidFill>
                  <a:schemeClr val="tx1">
                    <a:lumMod val="65000"/>
                    <a:lumOff val="35000"/>
                  </a:schemeClr>
                </a:solidFill>
                <a:latin typeface="Helvetica Neue LT Std 45 Light" panose="020B0403020202020204" pitchFamily="34" charset="0"/>
              </a:defRPr>
            </a:lvl3pPr>
            <a:lvl4pPr marL="1028675" indent="0">
              <a:buFont typeface="Arial" panose="020B0604020202020204" pitchFamily="34" charset="0"/>
              <a:buNone/>
              <a:defRPr sz="1050" b="0" i="0">
                <a:solidFill>
                  <a:schemeClr val="tx1">
                    <a:lumMod val="65000"/>
                    <a:lumOff val="35000"/>
                  </a:schemeClr>
                </a:solidFill>
                <a:latin typeface="Helvetica Neue LT Std 45 Light" panose="020B0403020202020204" pitchFamily="34" charset="0"/>
              </a:defRPr>
            </a:lvl4pPr>
            <a:lvl5pPr marL="1371566" indent="0">
              <a:buNone/>
              <a:defRPr b="0" i="0">
                <a:latin typeface="Helvetica Neue LT Std 35 Thin" panose="020B0403020202020204" pitchFamily="34" charset="0"/>
              </a:defRPr>
            </a:lvl5pPr>
          </a:lstStyle>
          <a:p>
            <a:pPr lvl="0"/>
            <a:r>
              <a:rPr lang="en-GB"/>
              <a:t>Second level</a:t>
            </a:r>
          </a:p>
          <a:p>
            <a:pPr lvl="1"/>
            <a:r>
              <a:rPr lang="en-GB"/>
              <a:t>Third level</a:t>
            </a:r>
          </a:p>
          <a:p>
            <a:pPr lvl="2"/>
            <a:r>
              <a:rPr lang="en-GB"/>
              <a:t>Fourth level</a:t>
            </a:r>
          </a:p>
          <a:p>
            <a:pPr lvl="3"/>
            <a:r>
              <a:rPr lang="en-GB"/>
              <a:t>Fifth level</a:t>
            </a:r>
            <a:endParaRPr lang="en-US"/>
          </a:p>
        </p:txBody>
      </p:sp>
      <p:pic>
        <p:nvPicPr>
          <p:cNvPr id="5" name="Picture 4">
            <a:extLst>
              <a:ext uri="{FF2B5EF4-FFF2-40B4-BE49-F238E27FC236}">
                <a16:creationId xmlns:a16="http://schemas.microsoft.com/office/drawing/2014/main" id="{D692D929-61E5-2249-9856-646EEDD981CC}"/>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0" y="4686300"/>
            <a:ext cx="9144000" cy="457200"/>
          </a:xfrm>
          <a:prstGeom prst="rect">
            <a:avLst/>
          </a:prstGeom>
        </p:spPr>
      </p:pic>
    </p:spTree>
    <p:extLst>
      <p:ext uri="{BB962C8B-B14F-4D97-AF65-F5344CB8AC3E}">
        <p14:creationId xmlns:p14="http://schemas.microsoft.com/office/powerpoint/2010/main" val="32609852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28699B13-3C3C-E843-9056-43C49BFD6686}"/>
              </a:ext>
            </a:extLst>
          </p:cNvPr>
          <p:cNvSpPr>
            <a:spLocks noGrp="1"/>
          </p:cNvSpPr>
          <p:nvPr>
            <p:ph type="title"/>
          </p:nvPr>
        </p:nvSpPr>
        <p:spPr>
          <a:xfrm>
            <a:off x="388222" y="365475"/>
            <a:ext cx="3551318" cy="1026907"/>
          </a:xfrm>
          <a:prstGeom prst="rect">
            <a:avLst/>
          </a:prstGeom>
        </p:spPr>
        <p:txBody>
          <a:bodyPr anchor="t"/>
          <a:lstStyle>
            <a:lvl1pPr>
              <a:defRPr sz="33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US"/>
              <a:t>Click to edit Master title style</a:t>
            </a:r>
          </a:p>
        </p:txBody>
      </p:sp>
      <p:pic>
        <p:nvPicPr>
          <p:cNvPr id="17" name="Picture 16" descr="A picture containing indoor, shelf, sitting, book&#10;&#10;Description automatically generated">
            <a:extLst>
              <a:ext uri="{FF2B5EF4-FFF2-40B4-BE49-F238E27FC236}">
                <a16:creationId xmlns:a16="http://schemas.microsoft.com/office/drawing/2014/main" id="{A6DFB6EE-17A2-A541-BF74-02235A207D07}"/>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2571750"/>
            <a:ext cx="9144000" cy="1730087"/>
          </a:xfrm>
          <a:prstGeom prst="rect">
            <a:avLst/>
          </a:prstGeom>
        </p:spPr>
      </p:pic>
      <p:pic>
        <p:nvPicPr>
          <p:cNvPr id="6" name="Picture 5">
            <a:extLst>
              <a:ext uri="{FF2B5EF4-FFF2-40B4-BE49-F238E27FC236}">
                <a16:creationId xmlns:a16="http://schemas.microsoft.com/office/drawing/2014/main" id="{70EDFE59-AE3F-D944-82B6-B50946DF4B2A}"/>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0" y="4686300"/>
            <a:ext cx="9144000" cy="457200"/>
          </a:xfrm>
          <a:prstGeom prst="rect">
            <a:avLst/>
          </a:prstGeom>
        </p:spPr>
      </p:pic>
    </p:spTree>
    <p:extLst>
      <p:ext uri="{BB962C8B-B14F-4D97-AF65-F5344CB8AC3E}">
        <p14:creationId xmlns:p14="http://schemas.microsoft.com/office/powerpoint/2010/main" val="28363413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Employees">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9885BEA-7C33-EC4C-9B83-76A1B77EB0FB}"/>
              </a:ext>
            </a:extLst>
          </p:cNvPr>
          <p:cNvSpPr>
            <a:spLocks noGrp="1"/>
          </p:cNvSpPr>
          <p:nvPr>
            <p:ph type="title"/>
          </p:nvPr>
        </p:nvSpPr>
        <p:spPr>
          <a:xfrm>
            <a:off x="388222" y="365475"/>
            <a:ext cx="3472055" cy="1026907"/>
          </a:xfrm>
          <a:prstGeom prst="rect">
            <a:avLst/>
          </a:prstGeom>
        </p:spPr>
        <p:txBody>
          <a:bodyPr lIns="0" anchor="t"/>
          <a:lstStyle>
            <a:lvl1pPr>
              <a:defRPr sz="33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11" name="Text Placeholder 10">
            <a:extLst>
              <a:ext uri="{FF2B5EF4-FFF2-40B4-BE49-F238E27FC236}">
                <a16:creationId xmlns:a16="http://schemas.microsoft.com/office/drawing/2014/main" id="{8D9B2882-406D-0A4D-BF70-0A3D2EB58AEE}"/>
              </a:ext>
            </a:extLst>
          </p:cNvPr>
          <p:cNvSpPr>
            <a:spLocks noGrp="1"/>
          </p:cNvSpPr>
          <p:nvPr>
            <p:ph type="body" sz="quarter" idx="11" hasCustomPrompt="1"/>
          </p:nvPr>
        </p:nvSpPr>
        <p:spPr>
          <a:xfrm>
            <a:off x="6351846" y="928892"/>
            <a:ext cx="1527031" cy="194025"/>
          </a:xfrm>
          <a:prstGeom prst="rect">
            <a:avLst/>
          </a:prstGeom>
        </p:spPr>
        <p:txBody>
          <a:bodyPr lIns="0"/>
          <a:lstStyle>
            <a:lvl1pPr marL="0" indent="0">
              <a:buNone/>
              <a:defRPr sz="900" b="1" i="1">
                <a:solidFill>
                  <a:srgbClr val="E75400"/>
                </a:solidFill>
                <a:latin typeface="Helvetica Neue LT Std 77 Bold C" panose="020B0604020202020204" pitchFamily="34" charset="0"/>
              </a:defRPr>
            </a:lvl1pPr>
            <a:lvl2pPr marL="342892"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13" name="Text Placeholder 12">
            <a:extLst>
              <a:ext uri="{FF2B5EF4-FFF2-40B4-BE49-F238E27FC236}">
                <a16:creationId xmlns:a16="http://schemas.microsoft.com/office/drawing/2014/main" id="{98B15EC4-7827-AD44-9BF2-5FF8608DDB43}"/>
              </a:ext>
            </a:extLst>
          </p:cNvPr>
          <p:cNvSpPr>
            <a:spLocks noGrp="1"/>
          </p:cNvSpPr>
          <p:nvPr>
            <p:ph type="body" sz="quarter" idx="12" hasCustomPrompt="1"/>
          </p:nvPr>
        </p:nvSpPr>
        <p:spPr>
          <a:xfrm>
            <a:off x="6351846" y="1058987"/>
            <a:ext cx="1527572" cy="194025"/>
          </a:xfrm>
          <a:prstGeom prst="rect">
            <a:avLst/>
          </a:prstGeom>
        </p:spPr>
        <p:txBody>
          <a:bodyPr lIns="0"/>
          <a:lstStyle>
            <a:lvl1pPr marL="0" indent="0">
              <a:buNone/>
              <a:defRPr sz="675" b="0" i="0">
                <a:solidFill>
                  <a:schemeClr val="tx1">
                    <a:lumMod val="65000"/>
                    <a:lumOff val="35000"/>
                  </a:schemeClr>
                </a:solidFill>
                <a:latin typeface="Helvetica Neue LT Std 45 Light" panose="020B0403020202020204" pitchFamily="34" charset="0"/>
              </a:defRPr>
            </a:lvl1pPr>
            <a:lvl2pPr marL="342892" indent="0">
              <a:buNone/>
              <a:defRPr sz="900" b="0" i="0">
                <a:solidFill>
                  <a:srgbClr val="20201E"/>
                </a:solidFill>
                <a:latin typeface="Helvetica Neue LT Std 45 Light" panose="020B0403020202020204" pitchFamily="34" charset="0"/>
              </a:defRPr>
            </a:lvl2pPr>
            <a:lvl3pPr marL="685783" indent="0">
              <a:buNone/>
              <a:defRPr sz="900" b="0" i="0">
                <a:solidFill>
                  <a:srgbClr val="20201E"/>
                </a:solidFill>
                <a:latin typeface="Helvetica Neue LT Std 45 Light" panose="020B0403020202020204" pitchFamily="34" charset="0"/>
              </a:defRPr>
            </a:lvl3pPr>
            <a:lvl4pPr marL="1028675" indent="0">
              <a:buNone/>
              <a:defRPr sz="900" b="0" i="0">
                <a:solidFill>
                  <a:srgbClr val="20201E"/>
                </a:solidFill>
                <a:latin typeface="Helvetica Neue LT Std 45 Light" panose="020B0403020202020204" pitchFamily="34" charset="0"/>
              </a:defRPr>
            </a:lvl4pPr>
            <a:lvl5pPr marL="1371566" indent="0">
              <a:buNone/>
              <a:defRPr sz="900" b="0" i="0">
                <a:solidFill>
                  <a:srgbClr val="20201E"/>
                </a:solidFill>
                <a:latin typeface="Helvetica Neue LT Std 45 Light" panose="020B0403020202020204" pitchFamily="34" charset="0"/>
              </a:defRPr>
            </a:lvl5pPr>
          </a:lstStyle>
          <a:p>
            <a:pPr lvl="0"/>
            <a:r>
              <a:rPr lang="en-GB"/>
              <a:t>Job title</a:t>
            </a:r>
            <a:endParaRPr lang="en-US"/>
          </a:p>
        </p:txBody>
      </p:sp>
      <p:sp>
        <p:nvSpPr>
          <p:cNvPr id="14" name="Text Placeholder 10">
            <a:extLst>
              <a:ext uri="{FF2B5EF4-FFF2-40B4-BE49-F238E27FC236}">
                <a16:creationId xmlns:a16="http://schemas.microsoft.com/office/drawing/2014/main" id="{25FD1F12-AD2C-7341-8AFB-CDB935BA9898}"/>
              </a:ext>
            </a:extLst>
          </p:cNvPr>
          <p:cNvSpPr>
            <a:spLocks noGrp="1"/>
          </p:cNvSpPr>
          <p:nvPr>
            <p:ph type="body" sz="quarter" idx="13" hasCustomPrompt="1"/>
          </p:nvPr>
        </p:nvSpPr>
        <p:spPr>
          <a:xfrm>
            <a:off x="5942043" y="2389061"/>
            <a:ext cx="1233427" cy="194025"/>
          </a:xfrm>
          <a:prstGeom prst="rect">
            <a:avLst/>
          </a:prstGeom>
        </p:spPr>
        <p:txBody>
          <a:bodyPr lIns="0" rIns="90000"/>
          <a:lstStyle>
            <a:lvl1pPr marL="0" indent="0">
              <a:buNone/>
              <a:defRPr sz="900" b="1" i="1">
                <a:solidFill>
                  <a:srgbClr val="E75400"/>
                </a:solidFill>
                <a:latin typeface="Helvetica Neue LT Std 77 Bold C" panose="020B0604020202020204" pitchFamily="34" charset="0"/>
              </a:defRPr>
            </a:lvl1pPr>
            <a:lvl2pPr marL="342892"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15" name="Text Placeholder 12">
            <a:extLst>
              <a:ext uri="{FF2B5EF4-FFF2-40B4-BE49-F238E27FC236}">
                <a16:creationId xmlns:a16="http://schemas.microsoft.com/office/drawing/2014/main" id="{DEAA0E9D-C17D-9848-AED5-206761E20B8A}"/>
              </a:ext>
            </a:extLst>
          </p:cNvPr>
          <p:cNvSpPr>
            <a:spLocks noGrp="1"/>
          </p:cNvSpPr>
          <p:nvPr>
            <p:ph type="body" sz="quarter" idx="14" hasCustomPrompt="1"/>
          </p:nvPr>
        </p:nvSpPr>
        <p:spPr>
          <a:xfrm>
            <a:off x="5941975" y="2519156"/>
            <a:ext cx="1233864" cy="194025"/>
          </a:xfrm>
          <a:prstGeom prst="rect">
            <a:avLst/>
          </a:prstGeom>
        </p:spPr>
        <p:txBody>
          <a:bodyPr lIns="0" rIns="90000"/>
          <a:lstStyle>
            <a:lvl1pPr marL="0" indent="0">
              <a:buNone/>
              <a:defRPr sz="675" b="0" i="0">
                <a:solidFill>
                  <a:schemeClr val="tx1">
                    <a:lumMod val="65000"/>
                    <a:lumOff val="35000"/>
                  </a:schemeClr>
                </a:solidFill>
                <a:latin typeface="Helvetica Neue LT Std 45 Light" panose="020B0403020202020204" pitchFamily="34" charset="0"/>
              </a:defRPr>
            </a:lvl1pPr>
            <a:lvl2pPr marL="342892" indent="0">
              <a:buNone/>
              <a:defRPr sz="900" b="0" i="0">
                <a:solidFill>
                  <a:srgbClr val="20201E"/>
                </a:solidFill>
                <a:latin typeface="Helvetica Neue LT Std 45 Light" panose="020B0403020202020204" pitchFamily="34" charset="0"/>
              </a:defRPr>
            </a:lvl2pPr>
            <a:lvl3pPr marL="685783" indent="0">
              <a:buNone/>
              <a:defRPr sz="900" b="0" i="0">
                <a:solidFill>
                  <a:srgbClr val="20201E"/>
                </a:solidFill>
                <a:latin typeface="Helvetica Neue LT Std 45 Light" panose="020B0403020202020204" pitchFamily="34" charset="0"/>
              </a:defRPr>
            </a:lvl3pPr>
            <a:lvl4pPr marL="1028675" indent="0">
              <a:buNone/>
              <a:defRPr sz="900" b="0" i="0">
                <a:solidFill>
                  <a:srgbClr val="20201E"/>
                </a:solidFill>
                <a:latin typeface="Helvetica Neue LT Std 45 Light" panose="020B0403020202020204" pitchFamily="34" charset="0"/>
              </a:defRPr>
            </a:lvl4pPr>
            <a:lvl5pPr marL="1371566" indent="0">
              <a:buNone/>
              <a:defRPr sz="900" b="0" i="0">
                <a:solidFill>
                  <a:srgbClr val="20201E"/>
                </a:solidFill>
                <a:latin typeface="Helvetica Neue LT Std 45 Light" panose="020B0403020202020204" pitchFamily="34" charset="0"/>
              </a:defRPr>
            </a:lvl5pPr>
          </a:lstStyle>
          <a:p>
            <a:pPr lvl="0"/>
            <a:r>
              <a:rPr lang="en-GB"/>
              <a:t>Job title</a:t>
            </a:r>
            <a:endParaRPr lang="en-US"/>
          </a:p>
        </p:txBody>
      </p:sp>
      <p:sp>
        <p:nvSpPr>
          <p:cNvPr id="16" name="Text Placeholder 10">
            <a:extLst>
              <a:ext uri="{FF2B5EF4-FFF2-40B4-BE49-F238E27FC236}">
                <a16:creationId xmlns:a16="http://schemas.microsoft.com/office/drawing/2014/main" id="{026F6D38-3BF3-A84D-85B0-AF87285D1F22}"/>
              </a:ext>
            </a:extLst>
          </p:cNvPr>
          <p:cNvSpPr>
            <a:spLocks noGrp="1"/>
          </p:cNvSpPr>
          <p:nvPr>
            <p:ph type="body" sz="quarter" idx="15" hasCustomPrompt="1"/>
          </p:nvPr>
        </p:nvSpPr>
        <p:spPr>
          <a:xfrm>
            <a:off x="4565966" y="2389061"/>
            <a:ext cx="1233427" cy="194025"/>
          </a:xfrm>
          <a:prstGeom prst="rect">
            <a:avLst/>
          </a:prstGeom>
        </p:spPr>
        <p:txBody>
          <a:bodyPr lIns="0" rIns="90000"/>
          <a:lstStyle>
            <a:lvl1pPr marL="0" indent="0">
              <a:buNone/>
              <a:defRPr sz="900" b="1" i="1">
                <a:solidFill>
                  <a:srgbClr val="E75400"/>
                </a:solidFill>
                <a:latin typeface="Helvetica Neue LT Std 77 Bold C" panose="020B0604020202020204" pitchFamily="34" charset="0"/>
              </a:defRPr>
            </a:lvl1pPr>
            <a:lvl2pPr marL="342892"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17" name="Text Placeholder 12">
            <a:extLst>
              <a:ext uri="{FF2B5EF4-FFF2-40B4-BE49-F238E27FC236}">
                <a16:creationId xmlns:a16="http://schemas.microsoft.com/office/drawing/2014/main" id="{DD7A5CEC-EC14-9F40-AF5A-DE0DD70F29B7}"/>
              </a:ext>
            </a:extLst>
          </p:cNvPr>
          <p:cNvSpPr>
            <a:spLocks noGrp="1"/>
          </p:cNvSpPr>
          <p:nvPr>
            <p:ph type="body" sz="quarter" idx="16" hasCustomPrompt="1"/>
          </p:nvPr>
        </p:nvSpPr>
        <p:spPr>
          <a:xfrm>
            <a:off x="4565897" y="2519156"/>
            <a:ext cx="1233864" cy="194025"/>
          </a:xfrm>
          <a:prstGeom prst="rect">
            <a:avLst/>
          </a:prstGeom>
        </p:spPr>
        <p:txBody>
          <a:bodyPr lIns="0" rIns="90000"/>
          <a:lstStyle>
            <a:lvl1pPr marL="0" indent="0">
              <a:buNone/>
              <a:defRPr sz="675" b="0" i="0">
                <a:solidFill>
                  <a:schemeClr val="tx1">
                    <a:lumMod val="65000"/>
                    <a:lumOff val="35000"/>
                  </a:schemeClr>
                </a:solidFill>
                <a:latin typeface="Helvetica Neue LT Std 45 Light" panose="020B0403020202020204" pitchFamily="34" charset="0"/>
              </a:defRPr>
            </a:lvl1pPr>
            <a:lvl2pPr marL="342892" indent="0">
              <a:buNone/>
              <a:defRPr sz="900" b="0" i="0">
                <a:solidFill>
                  <a:srgbClr val="20201E"/>
                </a:solidFill>
                <a:latin typeface="Helvetica Neue LT Std 45 Light" panose="020B0403020202020204" pitchFamily="34" charset="0"/>
              </a:defRPr>
            </a:lvl2pPr>
            <a:lvl3pPr marL="685783" indent="0">
              <a:buNone/>
              <a:defRPr sz="900" b="0" i="0">
                <a:solidFill>
                  <a:srgbClr val="20201E"/>
                </a:solidFill>
                <a:latin typeface="Helvetica Neue LT Std 45 Light" panose="020B0403020202020204" pitchFamily="34" charset="0"/>
              </a:defRPr>
            </a:lvl3pPr>
            <a:lvl4pPr marL="1028675" indent="0">
              <a:buNone/>
              <a:defRPr sz="900" b="0" i="0">
                <a:solidFill>
                  <a:srgbClr val="20201E"/>
                </a:solidFill>
                <a:latin typeface="Helvetica Neue LT Std 45 Light" panose="020B0403020202020204" pitchFamily="34" charset="0"/>
              </a:defRPr>
            </a:lvl4pPr>
            <a:lvl5pPr marL="1371566" indent="0">
              <a:buNone/>
              <a:defRPr sz="900" b="0" i="0">
                <a:solidFill>
                  <a:srgbClr val="20201E"/>
                </a:solidFill>
                <a:latin typeface="Helvetica Neue LT Std 45 Light" panose="020B0403020202020204" pitchFamily="34" charset="0"/>
              </a:defRPr>
            </a:lvl5pPr>
          </a:lstStyle>
          <a:p>
            <a:pPr lvl="0"/>
            <a:r>
              <a:rPr lang="en-GB"/>
              <a:t>Job title</a:t>
            </a:r>
            <a:endParaRPr lang="en-US"/>
          </a:p>
        </p:txBody>
      </p:sp>
      <p:sp>
        <p:nvSpPr>
          <p:cNvPr id="18" name="Text Placeholder 10">
            <a:extLst>
              <a:ext uri="{FF2B5EF4-FFF2-40B4-BE49-F238E27FC236}">
                <a16:creationId xmlns:a16="http://schemas.microsoft.com/office/drawing/2014/main" id="{8C37767A-9381-684B-AFF3-4BC41ACA71ED}"/>
              </a:ext>
            </a:extLst>
          </p:cNvPr>
          <p:cNvSpPr>
            <a:spLocks noGrp="1"/>
          </p:cNvSpPr>
          <p:nvPr>
            <p:ph type="body" sz="quarter" idx="17" hasCustomPrompt="1"/>
          </p:nvPr>
        </p:nvSpPr>
        <p:spPr>
          <a:xfrm>
            <a:off x="3143292" y="2389061"/>
            <a:ext cx="1233427" cy="194025"/>
          </a:xfrm>
          <a:prstGeom prst="rect">
            <a:avLst/>
          </a:prstGeom>
        </p:spPr>
        <p:txBody>
          <a:bodyPr lIns="0" rIns="90000"/>
          <a:lstStyle>
            <a:lvl1pPr marL="0" indent="0">
              <a:buNone/>
              <a:defRPr sz="900" b="1" i="1">
                <a:solidFill>
                  <a:srgbClr val="E75400"/>
                </a:solidFill>
                <a:latin typeface="Helvetica Neue LT Std 77 Bold C" panose="020B0604020202020204" pitchFamily="34" charset="0"/>
              </a:defRPr>
            </a:lvl1pPr>
            <a:lvl2pPr marL="342892"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19" name="Text Placeholder 12">
            <a:extLst>
              <a:ext uri="{FF2B5EF4-FFF2-40B4-BE49-F238E27FC236}">
                <a16:creationId xmlns:a16="http://schemas.microsoft.com/office/drawing/2014/main" id="{30568923-57EA-3244-993A-D090E73CAC81}"/>
              </a:ext>
            </a:extLst>
          </p:cNvPr>
          <p:cNvSpPr>
            <a:spLocks noGrp="1"/>
          </p:cNvSpPr>
          <p:nvPr>
            <p:ph type="body" sz="quarter" idx="18" hasCustomPrompt="1"/>
          </p:nvPr>
        </p:nvSpPr>
        <p:spPr>
          <a:xfrm>
            <a:off x="3143223" y="2519156"/>
            <a:ext cx="1233864" cy="194025"/>
          </a:xfrm>
          <a:prstGeom prst="rect">
            <a:avLst/>
          </a:prstGeom>
        </p:spPr>
        <p:txBody>
          <a:bodyPr lIns="0" rIns="90000"/>
          <a:lstStyle>
            <a:lvl1pPr marL="0" indent="0">
              <a:buNone/>
              <a:defRPr sz="675" b="0" i="0">
                <a:solidFill>
                  <a:schemeClr val="tx1">
                    <a:lumMod val="65000"/>
                    <a:lumOff val="35000"/>
                  </a:schemeClr>
                </a:solidFill>
                <a:latin typeface="Helvetica Neue LT Std 45 Light" panose="020B0403020202020204" pitchFamily="34" charset="0"/>
              </a:defRPr>
            </a:lvl1pPr>
            <a:lvl2pPr marL="342892" indent="0">
              <a:buNone/>
              <a:defRPr sz="900" b="0" i="0">
                <a:solidFill>
                  <a:srgbClr val="20201E"/>
                </a:solidFill>
                <a:latin typeface="Helvetica Neue LT Std 45 Light" panose="020B0403020202020204" pitchFamily="34" charset="0"/>
              </a:defRPr>
            </a:lvl2pPr>
            <a:lvl3pPr marL="685783" indent="0">
              <a:buNone/>
              <a:defRPr sz="900" b="0" i="0">
                <a:solidFill>
                  <a:srgbClr val="20201E"/>
                </a:solidFill>
                <a:latin typeface="Helvetica Neue LT Std 45 Light" panose="020B0403020202020204" pitchFamily="34" charset="0"/>
              </a:defRPr>
            </a:lvl3pPr>
            <a:lvl4pPr marL="1028675" indent="0">
              <a:buNone/>
              <a:defRPr sz="900" b="0" i="0">
                <a:solidFill>
                  <a:srgbClr val="20201E"/>
                </a:solidFill>
                <a:latin typeface="Helvetica Neue LT Std 45 Light" panose="020B0403020202020204" pitchFamily="34" charset="0"/>
              </a:defRPr>
            </a:lvl4pPr>
            <a:lvl5pPr marL="1371566" indent="0">
              <a:buNone/>
              <a:defRPr sz="900" b="0" i="0">
                <a:solidFill>
                  <a:srgbClr val="20201E"/>
                </a:solidFill>
                <a:latin typeface="Helvetica Neue LT Std 45 Light" panose="020B0403020202020204" pitchFamily="34" charset="0"/>
              </a:defRPr>
            </a:lvl5pPr>
          </a:lstStyle>
          <a:p>
            <a:pPr lvl="0"/>
            <a:r>
              <a:rPr lang="en-GB"/>
              <a:t>Job title</a:t>
            </a:r>
            <a:endParaRPr lang="en-US"/>
          </a:p>
        </p:txBody>
      </p:sp>
      <p:sp>
        <p:nvSpPr>
          <p:cNvPr id="20" name="Text Placeholder 10">
            <a:extLst>
              <a:ext uri="{FF2B5EF4-FFF2-40B4-BE49-F238E27FC236}">
                <a16:creationId xmlns:a16="http://schemas.microsoft.com/office/drawing/2014/main" id="{52684357-8BAC-7C47-887A-37917745E901}"/>
              </a:ext>
            </a:extLst>
          </p:cNvPr>
          <p:cNvSpPr>
            <a:spLocks noGrp="1"/>
          </p:cNvSpPr>
          <p:nvPr>
            <p:ph type="body" sz="quarter" idx="19" hasCustomPrompt="1"/>
          </p:nvPr>
        </p:nvSpPr>
        <p:spPr>
          <a:xfrm>
            <a:off x="1771032" y="2389061"/>
            <a:ext cx="1233427" cy="194025"/>
          </a:xfrm>
          <a:prstGeom prst="rect">
            <a:avLst/>
          </a:prstGeom>
        </p:spPr>
        <p:txBody>
          <a:bodyPr lIns="0" rIns="90000"/>
          <a:lstStyle>
            <a:lvl1pPr marL="0" indent="0">
              <a:buNone/>
              <a:defRPr sz="900" b="1" i="1">
                <a:solidFill>
                  <a:srgbClr val="E75400"/>
                </a:solidFill>
                <a:latin typeface="Helvetica Neue LT Std 77 Bold C" panose="020B0604020202020204" pitchFamily="34" charset="0"/>
              </a:defRPr>
            </a:lvl1pPr>
            <a:lvl2pPr marL="342892"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21" name="Text Placeholder 12">
            <a:extLst>
              <a:ext uri="{FF2B5EF4-FFF2-40B4-BE49-F238E27FC236}">
                <a16:creationId xmlns:a16="http://schemas.microsoft.com/office/drawing/2014/main" id="{FE757602-E883-0C46-83AF-8B1CEC8D9CED}"/>
              </a:ext>
            </a:extLst>
          </p:cNvPr>
          <p:cNvSpPr>
            <a:spLocks noGrp="1"/>
          </p:cNvSpPr>
          <p:nvPr>
            <p:ph type="body" sz="quarter" idx="20" hasCustomPrompt="1"/>
          </p:nvPr>
        </p:nvSpPr>
        <p:spPr>
          <a:xfrm>
            <a:off x="1770963" y="2519156"/>
            <a:ext cx="1233864" cy="194025"/>
          </a:xfrm>
          <a:prstGeom prst="rect">
            <a:avLst/>
          </a:prstGeom>
        </p:spPr>
        <p:txBody>
          <a:bodyPr lIns="0" rIns="90000"/>
          <a:lstStyle>
            <a:lvl1pPr marL="0" indent="0">
              <a:buNone/>
              <a:defRPr sz="675" b="0" i="0">
                <a:solidFill>
                  <a:schemeClr val="tx1">
                    <a:lumMod val="65000"/>
                    <a:lumOff val="35000"/>
                  </a:schemeClr>
                </a:solidFill>
                <a:latin typeface="Helvetica Neue LT Std 45 Light" panose="020B0403020202020204" pitchFamily="34" charset="0"/>
              </a:defRPr>
            </a:lvl1pPr>
            <a:lvl2pPr marL="342892" indent="0">
              <a:buNone/>
              <a:defRPr sz="900" b="0" i="0">
                <a:solidFill>
                  <a:srgbClr val="20201E"/>
                </a:solidFill>
                <a:latin typeface="Helvetica Neue LT Std 45 Light" panose="020B0403020202020204" pitchFamily="34" charset="0"/>
              </a:defRPr>
            </a:lvl2pPr>
            <a:lvl3pPr marL="685783" indent="0">
              <a:buNone/>
              <a:defRPr sz="900" b="0" i="0">
                <a:solidFill>
                  <a:srgbClr val="20201E"/>
                </a:solidFill>
                <a:latin typeface="Helvetica Neue LT Std 45 Light" panose="020B0403020202020204" pitchFamily="34" charset="0"/>
              </a:defRPr>
            </a:lvl3pPr>
            <a:lvl4pPr marL="1028675" indent="0">
              <a:buNone/>
              <a:defRPr sz="900" b="0" i="0">
                <a:solidFill>
                  <a:srgbClr val="20201E"/>
                </a:solidFill>
                <a:latin typeface="Helvetica Neue LT Std 45 Light" panose="020B0403020202020204" pitchFamily="34" charset="0"/>
              </a:defRPr>
            </a:lvl4pPr>
            <a:lvl5pPr marL="1371566" indent="0">
              <a:buNone/>
              <a:defRPr sz="900" b="0" i="0">
                <a:solidFill>
                  <a:srgbClr val="20201E"/>
                </a:solidFill>
                <a:latin typeface="Helvetica Neue LT Std 45 Light" panose="020B0403020202020204" pitchFamily="34" charset="0"/>
              </a:defRPr>
            </a:lvl5pPr>
          </a:lstStyle>
          <a:p>
            <a:pPr lvl="0"/>
            <a:r>
              <a:rPr lang="en-GB"/>
              <a:t>Job title</a:t>
            </a:r>
            <a:endParaRPr lang="en-US"/>
          </a:p>
        </p:txBody>
      </p:sp>
      <p:sp>
        <p:nvSpPr>
          <p:cNvPr id="22" name="Text Placeholder 10">
            <a:extLst>
              <a:ext uri="{FF2B5EF4-FFF2-40B4-BE49-F238E27FC236}">
                <a16:creationId xmlns:a16="http://schemas.microsoft.com/office/drawing/2014/main" id="{E80E63D6-51AF-9342-84DD-2F397CF5E026}"/>
              </a:ext>
            </a:extLst>
          </p:cNvPr>
          <p:cNvSpPr>
            <a:spLocks noGrp="1"/>
          </p:cNvSpPr>
          <p:nvPr>
            <p:ph type="body" sz="quarter" idx="21" hasCustomPrompt="1"/>
          </p:nvPr>
        </p:nvSpPr>
        <p:spPr>
          <a:xfrm>
            <a:off x="388290" y="2389061"/>
            <a:ext cx="1233427" cy="194025"/>
          </a:xfrm>
          <a:prstGeom prst="rect">
            <a:avLst/>
          </a:prstGeom>
        </p:spPr>
        <p:txBody>
          <a:bodyPr lIns="0" rIns="90000"/>
          <a:lstStyle>
            <a:lvl1pPr marL="0" indent="0">
              <a:buNone/>
              <a:defRPr sz="900" b="1" i="1">
                <a:solidFill>
                  <a:srgbClr val="E75400"/>
                </a:solidFill>
                <a:latin typeface="Helvetica Neue LT Std 77 Bold C" panose="020B0604020202020204" pitchFamily="34" charset="0"/>
              </a:defRPr>
            </a:lvl1pPr>
            <a:lvl2pPr marL="342892"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23" name="Text Placeholder 12">
            <a:extLst>
              <a:ext uri="{FF2B5EF4-FFF2-40B4-BE49-F238E27FC236}">
                <a16:creationId xmlns:a16="http://schemas.microsoft.com/office/drawing/2014/main" id="{800E494D-C690-A141-A71E-A48CBF0A61D1}"/>
              </a:ext>
            </a:extLst>
          </p:cNvPr>
          <p:cNvSpPr>
            <a:spLocks noGrp="1"/>
          </p:cNvSpPr>
          <p:nvPr>
            <p:ph type="body" sz="quarter" idx="22" hasCustomPrompt="1"/>
          </p:nvPr>
        </p:nvSpPr>
        <p:spPr>
          <a:xfrm>
            <a:off x="388222" y="2519156"/>
            <a:ext cx="1233864" cy="194025"/>
          </a:xfrm>
          <a:prstGeom prst="rect">
            <a:avLst/>
          </a:prstGeom>
        </p:spPr>
        <p:txBody>
          <a:bodyPr lIns="0" rIns="90000"/>
          <a:lstStyle>
            <a:lvl1pPr marL="0" indent="0">
              <a:buNone/>
              <a:defRPr sz="675" b="0" i="0">
                <a:solidFill>
                  <a:schemeClr val="tx1">
                    <a:lumMod val="65000"/>
                    <a:lumOff val="35000"/>
                  </a:schemeClr>
                </a:solidFill>
                <a:latin typeface="Helvetica Neue LT Std 45 Light" panose="020B0403020202020204" pitchFamily="34" charset="0"/>
              </a:defRPr>
            </a:lvl1pPr>
            <a:lvl2pPr marL="342892" indent="0">
              <a:buNone/>
              <a:defRPr sz="900" b="0" i="0">
                <a:solidFill>
                  <a:srgbClr val="20201E"/>
                </a:solidFill>
                <a:latin typeface="Helvetica Neue LT Std 45 Light" panose="020B0403020202020204" pitchFamily="34" charset="0"/>
              </a:defRPr>
            </a:lvl2pPr>
            <a:lvl3pPr marL="685783" indent="0">
              <a:buNone/>
              <a:defRPr sz="900" b="0" i="0">
                <a:solidFill>
                  <a:srgbClr val="20201E"/>
                </a:solidFill>
                <a:latin typeface="Helvetica Neue LT Std 45 Light" panose="020B0403020202020204" pitchFamily="34" charset="0"/>
              </a:defRPr>
            </a:lvl3pPr>
            <a:lvl4pPr marL="1028675" indent="0">
              <a:buNone/>
              <a:defRPr sz="900" b="0" i="0">
                <a:solidFill>
                  <a:srgbClr val="20201E"/>
                </a:solidFill>
                <a:latin typeface="Helvetica Neue LT Std 45 Light" panose="020B0403020202020204" pitchFamily="34" charset="0"/>
              </a:defRPr>
            </a:lvl4pPr>
            <a:lvl5pPr marL="1371566" indent="0">
              <a:buNone/>
              <a:defRPr sz="900" b="0" i="0">
                <a:solidFill>
                  <a:srgbClr val="20201E"/>
                </a:solidFill>
                <a:latin typeface="Helvetica Neue LT Std 45 Light" panose="020B0403020202020204" pitchFamily="34" charset="0"/>
              </a:defRPr>
            </a:lvl5pPr>
          </a:lstStyle>
          <a:p>
            <a:pPr lvl="0"/>
            <a:r>
              <a:rPr lang="en-GB"/>
              <a:t>Job title</a:t>
            </a:r>
            <a:endParaRPr lang="en-US"/>
          </a:p>
        </p:txBody>
      </p:sp>
      <p:sp>
        <p:nvSpPr>
          <p:cNvPr id="24" name="Text Placeholder 10">
            <a:extLst>
              <a:ext uri="{FF2B5EF4-FFF2-40B4-BE49-F238E27FC236}">
                <a16:creationId xmlns:a16="http://schemas.microsoft.com/office/drawing/2014/main" id="{A23863FE-952A-244D-90F7-688D9A0DDD22}"/>
              </a:ext>
            </a:extLst>
          </p:cNvPr>
          <p:cNvSpPr>
            <a:spLocks noGrp="1"/>
          </p:cNvSpPr>
          <p:nvPr>
            <p:ph type="body" sz="quarter" idx="23" hasCustomPrompt="1"/>
          </p:nvPr>
        </p:nvSpPr>
        <p:spPr>
          <a:xfrm>
            <a:off x="5942043" y="3836900"/>
            <a:ext cx="1233427" cy="194025"/>
          </a:xfrm>
          <a:prstGeom prst="rect">
            <a:avLst/>
          </a:prstGeom>
        </p:spPr>
        <p:txBody>
          <a:bodyPr lIns="0" rIns="90000"/>
          <a:lstStyle>
            <a:lvl1pPr marL="0" indent="0">
              <a:buNone/>
              <a:defRPr sz="900" b="1" i="1">
                <a:solidFill>
                  <a:srgbClr val="E75400"/>
                </a:solidFill>
                <a:latin typeface="Helvetica Neue LT Std 77 Bold C" panose="020B0604020202020204" pitchFamily="34" charset="0"/>
              </a:defRPr>
            </a:lvl1pPr>
            <a:lvl2pPr marL="342892"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25" name="Text Placeholder 12">
            <a:extLst>
              <a:ext uri="{FF2B5EF4-FFF2-40B4-BE49-F238E27FC236}">
                <a16:creationId xmlns:a16="http://schemas.microsoft.com/office/drawing/2014/main" id="{A60A29BA-89A0-BA4C-A5D2-BF6E7D66D826}"/>
              </a:ext>
            </a:extLst>
          </p:cNvPr>
          <p:cNvSpPr>
            <a:spLocks noGrp="1"/>
          </p:cNvSpPr>
          <p:nvPr>
            <p:ph type="body" sz="quarter" idx="24" hasCustomPrompt="1"/>
          </p:nvPr>
        </p:nvSpPr>
        <p:spPr>
          <a:xfrm>
            <a:off x="5941975" y="3966995"/>
            <a:ext cx="1233864" cy="194025"/>
          </a:xfrm>
          <a:prstGeom prst="rect">
            <a:avLst/>
          </a:prstGeom>
        </p:spPr>
        <p:txBody>
          <a:bodyPr lIns="0" rIns="90000"/>
          <a:lstStyle>
            <a:lvl1pPr marL="0" indent="0">
              <a:buNone/>
              <a:defRPr sz="675" b="0" i="0">
                <a:solidFill>
                  <a:schemeClr val="tx1">
                    <a:lumMod val="65000"/>
                    <a:lumOff val="35000"/>
                  </a:schemeClr>
                </a:solidFill>
                <a:latin typeface="Helvetica Neue LT Std 45 Light" panose="020B0403020202020204" pitchFamily="34" charset="0"/>
              </a:defRPr>
            </a:lvl1pPr>
            <a:lvl2pPr marL="342892" indent="0">
              <a:buNone/>
              <a:defRPr sz="900" b="0" i="0">
                <a:solidFill>
                  <a:srgbClr val="20201E"/>
                </a:solidFill>
                <a:latin typeface="Helvetica Neue LT Std 45 Light" panose="020B0403020202020204" pitchFamily="34" charset="0"/>
              </a:defRPr>
            </a:lvl2pPr>
            <a:lvl3pPr marL="685783" indent="0">
              <a:buNone/>
              <a:defRPr sz="900" b="0" i="0">
                <a:solidFill>
                  <a:srgbClr val="20201E"/>
                </a:solidFill>
                <a:latin typeface="Helvetica Neue LT Std 45 Light" panose="020B0403020202020204" pitchFamily="34" charset="0"/>
              </a:defRPr>
            </a:lvl3pPr>
            <a:lvl4pPr marL="1028675" indent="0">
              <a:buNone/>
              <a:defRPr sz="900" b="0" i="0">
                <a:solidFill>
                  <a:srgbClr val="20201E"/>
                </a:solidFill>
                <a:latin typeface="Helvetica Neue LT Std 45 Light" panose="020B0403020202020204" pitchFamily="34" charset="0"/>
              </a:defRPr>
            </a:lvl4pPr>
            <a:lvl5pPr marL="1371566" indent="0">
              <a:buNone/>
              <a:defRPr sz="900" b="0" i="0">
                <a:solidFill>
                  <a:srgbClr val="20201E"/>
                </a:solidFill>
                <a:latin typeface="Helvetica Neue LT Std 45 Light" panose="020B0403020202020204" pitchFamily="34" charset="0"/>
              </a:defRPr>
            </a:lvl5pPr>
          </a:lstStyle>
          <a:p>
            <a:pPr lvl="0"/>
            <a:r>
              <a:rPr lang="en-GB"/>
              <a:t>Job title</a:t>
            </a:r>
            <a:endParaRPr lang="en-US"/>
          </a:p>
        </p:txBody>
      </p:sp>
      <p:sp>
        <p:nvSpPr>
          <p:cNvPr id="26" name="Text Placeholder 10">
            <a:extLst>
              <a:ext uri="{FF2B5EF4-FFF2-40B4-BE49-F238E27FC236}">
                <a16:creationId xmlns:a16="http://schemas.microsoft.com/office/drawing/2014/main" id="{89898E1A-7B68-F04E-8DF9-7DF4AC3F2022}"/>
              </a:ext>
            </a:extLst>
          </p:cNvPr>
          <p:cNvSpPr>
            <a:spLocks noGrp="1"/>
          </p:cNvSpPr>
          <p:nvPr>
            <p:ph type="body" sz="quarter" idx="25" hasCustomPrompt="1"/>
          </p:nvPr>
        </p:nvSpPr>
        <p:spPr>
          <a:xfrm>
            <a:off x="4565966" y="3836900"/>
            <a:ext cx="1233427" cy="194025"/>
          </a:xfrm>
          <a:prstGeom prst="rect">
            <a:avLst/>
          </a:prstGeom>
        </p:spPr>
        <p:txBody>
          <a:bodyPr lIns="0" rIns="90000"/>
          <a:lstStyle>
            <a:lvl1pPr marL="0" indent="0">
              <a:buNone/>
              <a:defRPr sz="900" b="1" i="1">
                <a:solidFill>
                  <a:srgbClr val="E75400"/>
                </a:solidFill>
                <a:latin typeface="Helvetica Neue LT Std 77 Bold C" panose="020B0604020202020204" pitchFamily="34" charset="0"/>
              </a:defRPr>
            </a:lvl1pPr>
            <a:lvl2pPr marL="342892"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27" name="Text Placeholder 12">
            <a:extLst>
              <a:ext uri="{FF2B5EF4-FFF2-40B4-BE49-F238E27FC236}">
                <a16:creationId xmlns:a16="http://schemas.microsoft.com/office/drawing/2014/main" id="{FE65C65B-35EF-AF42-937E-CB58BD9F5DC3}"/>
              </a:ext>
            </a:extLst>
          </p:cNvPr>
          <p:cNvSpPr>
            <a:spLocks noGrp="1"/>
          </p:cNvSpPr>
          <p:nvPr>
            <p:ph type="body" sz="quarter" idx="26" hasCustomPrompt="1"/>
          </p:nvPr>
        </p:nvSpPr>
        <p:spPr>
          <a:xfrm>
            <a:off x="4565897" y="3966995"/>
            <a:ext cx="1233864" cy="194025"/>
          </a:xfrm>
          <a:prstGeom prst="rect">
            <a:avLst/>
          </a:prstGeom>
        </p:spPr>
        <p:txBody>
          <a:bodyPr lIns="0" rIns="90000"/>
          <a:lstStyle>
            <a:lvl1pPr marL="0" indent="0">
              <a:buNone/>
              <a:defRPr sz="675" b="0" i="0">
                <a:solidFill>
                  <a:schemeClr val="tx1">
                    <a:lumMod val="65000"/>
                    <a:lumOff val="35000"/>
                  </a:schemeClr>
                </a:solidFill>
                <a:latin typeface="Helvetica Neue LT Std 45 Light" panose="020B0403020202020204" pitchFamily="34" charset="0"/>
              </a:defRPr>
            </a:lvl1pPr>
            <a:lvl2pPr marL="342892" indent="0">
              <a:buNone/>
              <a:defRPr sz="900" b="0" i="0">
                <a:solidFill>
                  <a:srgbClr val="20201E"/>
                </a:solidFill>
                <a:latin typeface="Helvetica Neue LT Std 45 Light" panose="020B0403020202020204" pitchFamily="34" charset="0"/>
              </a:defRPr>
            </a:lvl2pPr>
            <a:lvl3pPr marL="685783" indent="0">
              <a:buNone/>
              <a:defRPr sz="900" b="0" i="0">
                <a:solidFill>
                  <a:srgbClr val="20201E"/>
                </a:solidFill>
                <a:latin typeface="Helvetica Neue LT Std 45 Light" panose="020B0403020202020204" pitchFamily="34" charset="0"/>
              </a:defRPr>
            </a:lvl3pPr>
            <a:lvl4pPr marL="1028675" indent="0">
              <a:buNone/>
              <a:defRPr sz="900" b="0" i="0">
                <a:solidFill>
                  <a:srgbClr val="20201E"/>
                </a:solidFill>
                <a:latin typeface="Helvetica Neue LT Std 45 Light" panose="020B0403020202020204" pitchFamily="34" charset="0"/>
              </a:defRPr>
            </a:lvl4pPr>
            <a:lvl5pPr marL="1371566" indent="0">
              <a:buNone/>
              <a:defRPr sz="900" b="0" i="0">
                <a:solidFill>
                  <a:srgbClr val="20201E"/>
                </a:solidFill>
                <a:latin typeface="Helvetica Neue LT Std 45 Light" panose="020B0403020202020204" pitchFamily="34" charset="0"/>
              </a:defRPr>
            </a:lvl5pPr>
          </a:lstStyle>
          <a:p>
            <a:pPr lvl="0"/>
            <a:r>
              <a:rPr lang="en-GB"/>
              <a:t>Job title</a:t>
            </a:r>
            <a:endParaRPr lang="en-US"/>
          </a:p>
        </p:txBody>
      </p:sp>
      <p:sp>
        <p:nvSpPr>
          <p:cNvPr id="28" name="Text Placeholder 10">
            <a:extLst>
              <a:ext uri="{FF2B5EF4-FFF2-40B4-BE49-F238E27FC236}">
                <a16:creationId xmlns:a16="http://schemas.microsoft.com/office/drawing/2014/main" id="{E8818411-28B7-E348-8FC0-16EA9B5CD6E8}"/>
              </a:ext>
            </a:extLst>
          </p:cNvPr>
          <p:cNvSpPr>
            <a:spLocks noGrp="1"/>
          </p:cNvSpPr>
          <p:nvPr>
            <p:ph type="body" sz="quarter" idx="27" hasCustomPrompt="1"/>
          </p:nvPr>
        </p:nvSpPr>
        <p:spPr>
          <a:xfrm>
            <a:off x="3143292" y="3836900"/>
            <a:ext cx="1233427" cy="194025"/>
          </a:xfrm>
          <a:prstGeom prst="rect">
            <a:avLst/>
          </a:prstGeom>
        </p:spPr>
        <p:txBody>
          <a:bodyPr lIns="0" rIns="90000"/>
          <a:lstStyle>
            <a:lvl1pPr marL="0" indent="0">
              <a:buNone/>
              <a:defRPr sz="900" b="1" i="1">
                <a:solidFill>
                  <a:srgbClr val="E75400"/>
                </a:solidFill>
                <a:latin typeface="Helvetica Neue LT Std 77 Bold C" panose="020B0604020202020204" pitchFamily="34" charset="0"/>
              </a:defRPr>
            </a:lvl1pPr>
            <a:lvl2pPr marL="342892"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29" name="Text Placeholder 12">
            <a:extLst>
              <a:ext uri="{FF2B5EF4-FFF2-40B4-BE49-F238E27FC236}">
                <a16:creationId xmlns:a16="http://schemas.microsoft.com/office/drawing/2014/main" id="{1D298B64-DB9D-7D4F-85F5-13A6775E23B2}"/>
              </a:ext>
            </a:extLst>
          </p:cNvPr>
          <p:cNvSpPr>
            <a:spLocks noGrp="1"/>
          </p:cNvSpPr>
          <p:nvPr>
            <p:ph type="body" sz="quarter" idx="28" hasCustomPrompt="1"/>
          </p:nvPr>
        </p:nvSpPr>
        <p:spPr>
          <a:xfrm>
            <a:off x="3143223" y="3966995"/>
            <a:ext cx="1233864" cy="194025"/>
          </a:xfrm>
          <a:prstGeom prst="rect">
            <a:avLst/>
          </a:prstGeom>
        </p:spPr>
        <p:txBody>
          <a:bodyPr lIns="0" rIns="90000"/>
          <a:lstStyle>
            <a:lvl1pPr marL="0" indent="0">
              <a:buNone/>
              <a:defRPr sz="675" b="0" i="0">
                <a:solidFill>
                  <a:schemeClr val="tx1">
                    <a:lumMod val="65000"/>
                    <a:lumOff val="35000"/>
                  </a:schemeClr>
                </a:solidFill>
                <a:latin typeface="Helvetica Neue LT Std 45 Light" panose="020B0403020202020204" pitchFamily="34" charset="0"/>
              </a:defRPr>
            </a:lvl1pPr>
            <a:lvl2pPr marL="342892" indent="0">
              <a:buNone/>
              <a:defRPr sz="900" b="0" i="0">
                <a:solidFill>
                  <a:srgbClr val="20201E"/>
                </a:solidFill>
                <a:latin typeface="Helvetica Neue LT Std 45 Light" panose="020B0403020202020204" pitchFamily="34" charset="0"/>
              </a:defRPr>
            </a:lvl2pPr>
            <a:lvl3pPr marL="685783" indent="0">
              <a:buNone/>
              <a:defRPr sz="900" b="0" i="0">
                <a:solidFill>
                  <a:srgbClr val="20201E"/>
                </a:solidFill>
                <a:latin typeface="Helvetica Neue LT Std 45 Light" panose="020B0403020202020204" pitchFamily="34" charset="0"/>
              </a:defRPr>
            </a:lvl3pPr>
            <a:lvl4pPr marL="1028675" indent="0">
              <a:buNone/>
              <a:defRPr sz="900" b="0" i="0">
                <a:solidFill>
                  <a:srgbClr val="20201E"/>
                </a:solidFill>
                <a:latin typeface="Helvetica Neue LT Std 45 Light" panose="020B0403020202020204" pitchFamily="34" charset="0"/>
              </a:defRPr>
            </a:lvl4pPr>
            <a:lvl5pPr marL="1371566" indent="0">
              <a:buNone/>
              <a:defRPr sz="900" b="0" i="0">
                <a:solidFill>
                  <a:srgbClr val="20201E"/>
                </a:solidFill>
                <a:latin typeface="Helvetica Neue LT Std 45 Light" panose="020B0403020202020204" pitchFamily="34" charset="0"/>
              </a:defRPr>
            </a:lvl5pPr>
          </a:lstStyle>
          <a:p>
            <a:pPr lvl="0"/>
            <a:r>
              <a:rPr lang="en-GB"/>
              <a:t>Job title</a:t>
            </a:r>
            <a:endParaRPr lang="en-US"/>
          </a:p>
        </p:txBody>
      </p:sp>
      <p:sp>
        <p:nvSpPr>
          <p:cNvPr id="30" name="Text Placeholder 10">
            <a:extLst>
              <a:ext uri="{FF2B5EF4-FFF2-40B4-BE49-F238E27FC236}">
                <a16:creationId xmlns:a16="http://schemas.microsoft.com/office/drawing/2014/main" id="{CA7EE175-F504-A241-BB9E-4B63D9421241}"/>
              </a:ext>
            </a:extLst>
          </p:cNvPr>
          <p:cNvSpPr>
            <a:spLocks noGrp="1"/>
          </p:cNvSpPr>
          <p:nvPr>
            <p:ph type="body" sz="quarter" idx="29" hasCustomPrompt="1"/>
          </p:nvPr>
        </p:nvSpPr>
        <p:spPr>
          <a:xfrm>
            <a:off x="1771032" y="3836900"/>
            <a:ext cx="1233427" cy="194025"/>
          </a:xfrm>
          <a:prstGeom prst="rect">
            <a:avLst/>
          </a:prstGeom>
        </p:spPr>
        <p:txBody>
          <a:bodyPr lIns="0" rIns="90000"/>
          <a:lstStyle>
            <a:lvl1pPr marL="0" indent="0">
              <a:buNone/>
              <a:defRPr sz="900" b="1" i="1">
                <a:solidFill>
                  <a:srgbClr val="E75400"/>
                </a:solidFill>
                <a:latin typeface="Helvetica Neue LT Std 77 Bold C" panose="020B0604020202020204" pitchFamily="34" charset="0"/>
              </a:defRPr>
            </a:lvl1pPr>
            <a:lvl2pPr marL="342892"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31" name="Text Placeholder 12">
            <a:extLst>
              <a:ext uri="{FF2B5EF4-FFF2-40B4-BE49-F238E27FC236}">
                <a16:creationId xmlns:a16="http://schemas.microsoft.com/office/drawing/2014/main" id="{33A5E4BB-C47B-5146-8E48-1E9A4ED09F28}"/>
              </a:ext>
            </a:extLst>
          </p:cNvPr>
          <p:cNvSpPr>
            <a:spLocks noGrp="1"/>
          </p:cNvSpPr>
          <p:nvPr>
            <p:ph type="body" sz="quarter" idx="30" hasCustomPrompt="1"/>
          </p:nvPr>
        </p:nvSpPr>
        <p:spPr>
          <a:xfrm>
            <a:off x="1770963" y="3966995"/>
            <a:ext cx="1233864" cy="194025"/>
          </a:xfrm>
          <a:prstGeom prst="rect">
            <a:avLst/>
          </a:prstGeom>
        </p:spPr>
        <p:txBody>
          <a:bodyPr lIns="0" rIns="90000"/>
          <a:lstStyle>
            <a:lvl1pPr marL="0" indent="0">
              <a:buNone/>
              <a:defRPr sz="675" b="0" i="0">
                <a:solidFill>
                  <a:schemeClr val="tx1">
                    <a:lumMod val="65000"/>
                    <a:lumOff val="35000"/>
                  </a:schemeClr>
                </a:solidFill>
                <a:latin typeface="Helvetica Neue LT Std 45 Light" panose="020B0403020202020204" pitchFamily="34" charset="0"/>
              </a:defRPr>
            </a:lvl1pPr>
            <a:lvl2pPr marL="342892" indent="0">
              <a:buNone/>
              <a:defRPr sz="900" b="0" i="0">
                <a:solidFill>
                  <a:srgbClr val="20201E"/>
                </a:solidFill>
                <a:latin typeface="Helvetica Neue LT Std 45 Light" panose="020B0403020202020204" pitchFamily="34" charset="0"/>
              </a:defRPr>
            </a:lvl2pPr>
            <a:lvl3pPr marL="685783" indent="0">
              <a:buNone/>
              <a:defRPr sz="900" b="0" i="0">
                <a:solidFill>
                  <a:srgbClr val="20201E"/>
                </a:solidFill>
                <a:latin typeface="Helvetica Neue LT Std 45 Light" panose="020B0403020202020204" pitchFamily="34" charset="0"/>
              </a:defRPr>
            </a:lvl3pPr>
            <a:lvl4pPr marL="1028675" indent="0">
              <a:buNone/>
              <a:defRPr sz="900" b="0" i="0">
                <a:solidFill>
                  <a:srgbClr val="20201E"/>
                </a:solidFill>
                <a:latin typeface="Helvetica Neue LT Std 45 Light" panose="020B0403020202020204" pitchFamily="34" charset="0"/>
              </a:defRPr>
            </a:lvl4pPr>
            <a:lvl5pPr marL="1371566" indent="0">
              <a:buNone/>
              <a:defRPr sz="900" b="0" i="0">
                <a:solidFill>
                  <a:srgbClr val="20201E"/>
                </a:solidFill>
                <a:latin typeface="Helvetica Neue LT Std 45 Light" panose="020B0403020202020204" pitchFamily="34" charset="0"/>
              </a:defRPr>
            </a:lvl5pPr>
          </a:lstStyle>
          <a:p>
            <a:pPr lvl="0"/>
            <a:r>
              <a:rPr lang="en-GB"/>
              <a:t>Job title</a:t>
            </a:r>
            <a:endParaRPr lang="en-US"/>
          </a:p>
        </p:txBody>
      </p:sp>
      <p:sp>
        <p:nvSpPr>
          <p:cNvPr id="32" name="Text Placeholder 10">
            <a:extLst>
              <a:ext uri="{FF2B5EF4-FFF2-40B4-BE49-F238E27FC236}">
                <a16:creationId xmlns:a16="http://schemas.microsoft.com/office/drawing/2014/main" id="{CDFCD2CC-774B-7C45-B5EF-4845C476F627}"/>
              </a:ext>
            </a:extLst>
          </p:cNvPr>
          <p:cNvSpPr>
            <a:spLocks noGrp="1"/>
          </p:cNvSpPr>
          <p:nvPr>
            <p:ph type="body" sz="quarter" idx="31" hasCustomPrompt="1"/>
          </p:nvPr>
        </p:nvSpPr>
        <p:spPr>
          <a:xfrm>
            <a:off x="388290" y="3836900"/>
            <a:ext cx="1233427" cy="194025"/>
          </a:xfrm>
          <a:prstGeom prst="rect">
            <a:avLst/>
          </a:prstGeom>
        </p:spPr>
        <p:txBody>
          <a:bodyPr lIns="0" rIns="90000"/>
          <a:lstStyle>
            <a:lvl1pPr marL="0" indent="0">
              <a:buNone/>
              <a:defRPr sz="900" b="1" i="1">
                <a:solidFill>
                  <a:srgbClr val="E75400"/>
                </a:solidFill>
                <a:latin typeface="Helvetica Neue LT Std 77 Bold C" panose="020B0604020202020204" pitchFamily="34" charset="0"/>
              </a:defRPr>
            </a:lvl1pPr>
            <a:lvl2pPr marL="342892"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33" name="Text Placeholder 12">
            <a:extLst>
              <a:ext uri="{FF2B5EF4-FFF2-40B4-BE49-F238E27FC236}">
                <a16:creationId xmlns:a16="http://schemas.microsoft.com/office/drawing/2014/main" id="{54099D0C-11DE-564E-87CD-3D7CA122E369}"/>
              </a:ext>
            </a:extLst>
          </p:cNvPr>
          <p:cNvSpPr>
            <a:spLocks noGrp="1"/>
          </p:cNvSpPr>
          <p:nvPr>
            <p:ph type="body" sz="quarter" idx="32" hasCustomPrompt="1"/>
          </p:nvPr>
        </p:nvSpPr>
        <p:spPr>
          <a:xfrm>
            <a:off x="388222" y="3966995"/>
            <a:ext cx="1233864" cy="194025"/>
          </a:xfrm>
          <a:prstGeom prst="rect">
            <a:avLst/>
          </a:prstGeom>
        </p:spPr>
        <p:txBody>
          <a:bodyPr lIns="0" rIns="90000"/>
          <a:lstStyle>
            <a:lvl1pPr marL="0" indent="0">
              <a:buNone/>
              <a:defRPr sz="675" b="0" i="0">
                <a:solidFill>
                  <a:schemeClr val="tx1">
                    <a:lumMod val="65000"/>
                    <a:lumOff val="35000"/>
                  </a:schemeClr>
                </a:solidFill>
                <a:latin typeface="Helvetica Neue LT Std 45 Light" panose="020B0403020202020204" pitchFamily="34" charset="0"/>
              </a:defRPr>
            </a:lvl1pPr>
            <a:lvl2pPr marL="342892" indent="0">
              <a:buNone/>
              <a:defRPr sz="900" b="0" i="0">
                <a:solidFill>
                  <a:srgbClr val="20201E"/>
                </a:solidFill>
                <a:latin typeface="Helvetica Neue LT Std 45 Light" panose="020B0403020202020204" pitchFamily="34" charset="0"/>
              </a:defRPr>
            </a:lvl2pPr>
            <a:lvl3pPr marL="685783" indent="0">
              <a:buNone/>
              <a:defRPr sz="900" b="0" i="0">
                <a:solidFill>
                  <a:srgbClr val="20201E"/>
                </a:solidFill>
                <a:latin typeface="Helvetica Neue LT Std 45 Light" panose="020B0403020202020204" pitchFamily="34" charset="0"/>
              </a:defRPr>
            </a:lvl3pPr>
            <a:lvl4pPr marL="1028675" indent="0">
              <a:buNone/>
              <a:defRPr sz="900" b="0" i="0">
                <a:solidFill>
                  <a:srgbClr val="20201E"/>
                </a:solidFill>
                <a:latin typeface="Helvetica Neue LT Std 45 Light" panose="020B0403020202020204" pitchFamily="34" charset="0"/>
              </a:defRPr>
            </a:lvl4pPr>
            <a:lvl5pPr marL="1371566" indent="0">
              <a:buNone/>
              <a:defRPr sz="900" b="0" i="0">
                <a:solidFill>
                  <a:srgbClr val="20201E"/>
                </a:solidFill>
                <a:latin typeface="Helvetica Neue LT Std 45 Light" panose="020B0403020202020204" pitchFamily="34" charset="0"/>
              </a:defRPr>
            </a:lvl5pPr>
          </a:lstStyle>
          <a:p>
            <a:pPr lvl="0"/>
            <a:r>
              <a:rPr lang="en-GB"/>
              <a:t>Job title</a:t>
            </a:r>
            <a:endParaRPr lang="en-US"/>
          </a:p>
        </p:txBody>
      </p:sp>
      <p:sp>
        <p:nvSpPr>
          <p:cNvPr id="3" name="Picture Placeholder 2">
            <a:extLst>
              <a:ext uri="{FF2B5EF4-FFF2-40B4-BE49-F238E27FC236}">
                <a16:creationId xmlns:a16="http://schemas.microsoft.com/office/drawing/2014/main" id="{98E5176D-C25B-0B4F-9953-18721D7311C3}"/>
              </a:ext>
            </a:extLst>
          </p:cNvPr>
          <p:cNvSpPr>
            <a:spLocks noGrp="1"/>
          </p:cNvSpPr>
          <p:nvPr>
            <p:ph type="pic" sz="quarter" idx="33"/>
          </p:nvPr>
        </p:nvSpPr>
        <p:spPr>
          <a:xfrm>
            <a:off x="388905" y="1509133"/>
            <a:ext cx="1232902" cy="794147"/>
          </a:xfrm>
          <a:prstGeom prst="rect">
            <a:avLst/>
          </a:prstGeom>
          <a:noFill/>
        </p:spPr>
        <p:txBody>
          <a:bodyPr/>
          <a:lstStyle/>
          <a:p>
            <a:r>
              <a:rPr lang="en-US"/>
              <a:t>Click icon to add picture</a:t>
            </a:r>
          </a:p>
        </p:txBody>
      </p:sp>
      <p:sp>
        <p:nvSpPr>
          <p:cNvPr id="34" name="Picture Placeholder 2">
            <a:extLst>
              <a:ext uri="{FF2B5EF4-FFF2-40B4-BE49-F238E27FC236}">
                <a16:creationId xmlns:a16="http://schemas.microsoft.com/office/drawing/2014/main" id="{3034D6EA-24FA-B44E-B175-A69466B69136}"/>
              </a:ext>
            </a:extLst>
          </p:cNvPr>
          <p:cNvSpPr>
            <a:spLocks noGrp="1"/>
          </p:cNvSpPr>
          <p:nvPr>
            <p:ph type="pic" sz="quarter" idx="34"/>
          </p:nvPr>
        </p:nvSpPr>
        <p:spPr>
          <a:xfrm>
            <a:off x="1771051" y="1509133"/>
            <a:ext cx="1232902" cy="794147"/>
          </a:xfrm>
          <a:prstGeom prst="rect">
            <a:avLst/>
          </a:prstGeom>
        </p:spPr>
        <p:txBody>
          <a:bodyPr/>
          <a:lstStyle/>
          <a:p>
            <a:r>
              <a:rPr lang="en-US"/>
              <a:t>Click icon to add picture</a:t>
            </a:r>
          </a:p>
        </p:txBody>
      </p:sp>
      <p:sp>
        <p:nvSpPr>
          <p:cNvPr id="35" name="Picture Placeholder 2">
            <a:extLst>
              <a:ext uri="{FF2B5EF4-FFF2-40B4-BE49-F238E27FC236}">
                <a16:creationId xmlns:a16="http://schemas.microsoft.com/office/drawing/2014/main" id="{F6C71354-D9C6-0944-A6F7-99F3174B5B91}"/>
              </a:ext>
            </a:extLst>
          </p:cNvPr>
          <p:cNvSpPr>
            <a:spLocks noGrp="1"/>
          </p:cNvSpPr>
          <p:nvPr>
            <p:ph type="pic" sz="quarter" idx="35"/>
          </p:nvPr>
        </p:nvSpPr>
        <p:spPr>
          <a:xfrm>
            <a:off x="3148090" y="1509133"/>
            <a:ext cx="1232902" cy="794147"/>
          </a:xfrm>
          <a:prstGeom prst="rect">
            <a:avLst/>
          </a:prstGeom>
        </p:spPr>
        <p:txBody>
          <a:bodyPr/>
          <a:lstStyle/>
          <a:p>
            <a:r>
              <a:rPr lang="en-US"/>
              <a:t>Click icon to add picture</a:t>
            </a:r>
          </a:p>
        </p:txBody>
      </p:sp>
      <p:sp>
        <p:nvSpPr>
          <p:cNvPr id="36" name="Picture Placeholder 2">
            <a:extLst>
              <a:ext uri="{FF2B5EF4-FFF2-40B4-BE49-F238E27FC236}">
                <a16:creationId xmlns:a16="http://schemas.microsoft.com/office/drawing/2014/main" id="{44E7A985-A721-C642-8A01-B43F591F76EE}"/>
              </a:ext>
            </a:extLst>
          </p:cNvPr>
          <p:cNvSpPr>
            <a:spLocks noGrp="1"/>
          </p:cNvSpPr>
          <p:nvPr>
            <p:ph type="pic" sz="quarter" idx="36"/>
          </p:nvPr>
        </p:nvSpPr>
        <p:spPr>
          <a:xfrm>
            <a:off x="4563819" y="1509133"/>
            <a:ext cx="1232902" cy="794147"/>
          </a:xfrm>
          <a:prstGeom prst="rect">
            <a:avLst/>
          </a:prstGeom>
        </p:spPr>
        <p:txBody>
          <a:bodyPr/>
          <a:lstStyle/>
          <a:p>
            <a:r>
              <a:rPr lang="en-US"/>
              <a:t>Click icon to add picture</a:t>
            </a:r>
          </a:p>
        </p:txBody>
      </p:sp>
      <p:sp>
        <p:nvSpPr>
          <p:cNvPr id="37" name="Picture Placeholder 2">
            <a:extLst>
              <a:ext uri="{FF2B5EF4-FFF2-40B4-BE49-F238E27FC236}">
                <a16:creationId xmlns:a16="http://schemas.microsoft.com/office/drawing/2014/main" id="{5FA04993-DD2D-FE4F-9418-231283FBC620}"/>
              </a:ext>
            </a:extLst>
          </p:cNvPr>
          <p:cNvSpPr>
            <a:spLocks noGrp="1"/>
          </p:cNvSpPr>
          <p:nvPr>
            <p:ph type="pic" sz="quarter" idx="37"/>
          </p:nvPr>
        </p:nvSpPr>
        <p:spPr>
          <a:xfrm>
            <a:off x="5945598" y="1509133"/>
            <a:ext cx="1232902" cy="794147"/>
          </a:xfrm>
          <a:prstGeom prst="rect">
            <a:avLst/>
          </a:prstGeom>
        </p:spPr>
        <p:txBody>
          <a:bodyPr/>
          <a:lstStyle/>
          <a:p>
            <a:r>
              <a:rPr lang="en-US"/>
              <a:t>Click icon to add picture</a:t>
            </a:r>
          </a:p>
        </p:txBody>
      </p:sp>
      <p:sp>
        <p:nvSpPr>
          <p:cNvPr id="38" name="Picture Placeholder 2">
            <a:extLst>
              <a:ext uri="{FF2B5EF4-FFF2-40B4-BE49-F238E27FC236}">
                <a16:creationId xmlns:a16="http://schemas.microsoft.com/office/drawing/2014/main" id="{F831207F-DC8C-AA47-AFC2-667CF2F429E4}"/>
              </a:ext>
            </a:extLst>
          </p:cNvPr>
          <p:cNvSpPr>
            <a:spLocks noGrp="1"/>
          </p:cNvSpPr>
          <p:nvPr>
            <p:ph type="pic" sz="quarter" idx="38"/>
          </p:nvPr>
        </p:nvSpPr>
        <p:spPr>
          <a:xfrm>
            <a:off x="388905" y="2956972"/>
            <a:ext cx="1232902" cy="794147"/>
          </a:xfrm>
          <a:prstGeom prst="rect">
            <a:avLst/>
          </a:prstGeom>
        </p:spPr>
        <p:txBody>
          <a:bodyPr/>
          <a:lstStyle/>
          <a:p>
            <a:r>
              <a:rPr lang="en-US"/>
              <a:t>Click icon to add picture</a:t>
            </a:r>
          </a:p>
        </p:txBody>
      </p:sp>
      <p:sp>
        <p:nvSpPr>
          <p:cNvPr id="39" name="Picture Placeholder 2">
            <a:extLst>
              <a:ext uri="{FF2B5EF4-FFF2-40B4-BE49-F238E27FC236}">
                <a16:creationId xmlns:a16="http://schemas.microsoft.com/office/drawing/2014/main" id="{A2F6536A-9693-E841-AD61-8C359448084F}"/>
              </a:ext>
            </a:extLst>
          </p:cNvPr>
          <p:cNvSpPr>
            <a:spLocks noGrp="1"/>
          </p:cNvSpPr>
          <p:nvPr>
            <p:ph type="pic" sz="quarter" idx="39"/>
          </p:nvPr>
        </p:nvSpPr>
        <p:spPr>
          <a:xfrm>
            <a:off x="1771051" y="2956972"/>
            <a:ext cx="1232902" cy="794147"/>
          </a:xfrm>
          <a:prstGeom prst="rect">
            <a:avLst/>
          </a:prstGeom>
        </p:spPr>
        <p:txBody>
          <a:bodyPr/>
          <a:lstStyle/>
          <a:p>
            <a:r>
              <a:rPr lang="en-US"/>
              <a:t>Click icon to add picture</a:t>
            </a:r>
          </a:p>
        </p:txBody>
      </p:sp>
      <p:sp>
        <p:nvSpPr>
          <p:cNvPr id="40" name="Picture Placeholder 2">
            <a:extLst>
              <a:ext uri="{FF2B5EF4-FFF2-40B4-BE49-F238E27FC236}">
                <a16:creationId xmlns:a16="http://schemas.microsoft.com/office/drawing/2014/main" id="{28EFB759-7961-0F4B-9DA2-9B07D82B3B79}"/>
              </a:ext>
            </a:extLst>
          </p:cNvPr>
          <p:cNvSpPr>
            <a:spLocks noGrp="1"/>
          </p:cNvSpPr>
          <p:nvPr>
            <p:ph type="pic" sz="quarter" idx="40"/>
          </p:nvPr>
        </p:nvSpPr>
        <p:spPr>
          <a:xfrm>
            <a:off x="3148090" y="2956972"/>
            <a:ext cx="1232902" cy="794147"/>
          </a:xfrm>
          <a:prstGeom prst="rect">
            <a:avLst/>
          </a:prstGeom>
        </p:spPr>
        <p:txBody>
          <a:bodyPr/>
          <a:lstStyle/>
          <a:p>
            <a:r>
              <a:rPr lang="en-US"/>
              <a:t>Click icon to add picture</a:t>
            </a:r>
          </a:p>
        </p:txBody>
      </p:sp>
      <p:sp>
        <p:nvSpPr>
          <p:cNvPr id="41" name="Picture Placeholder 2">
            <a:extLst>
              <a:ext uri="{FF2B5EF4-FFF2-40B4-BE49-F238E27FC236}">
                <a16:creationId xmlns:a16="http://schemas.microsoft.com/office/drawing/2014/main" id="{F10325A2-6AE5-2B40-BA16-62A41FF09948}"/>
              </a:ext>
            </a:extLst>
          </p:cNvPr>
          <p:cNvSpPr>
            <a:spLocks noGrp="1"/>
          </p:cNvSpPr>
          <p:nvPr>
            <p:ph type="pic" sz="quarter" idx="41"/>
          </p:nvPr>
        </p:nvSpPr>
        <p:spPr>
          <a:xfrm>
            <a:off x="4563819" y="2956972"/>
            <a:ext cx="1232902" cy="794147"/>
          </a:xfrm>
          <a:prstGeom prst="rect">
            <a:avLst/>
          </a:prstGeom>
        </p:spPr>
        <p:txBody>
          <a:bodyPr/>
          <a:lstStyle/>
          <a:p>
            <a:r>
              <a:rPr lang="en-US"/>
              <a:t>Click icon to add picture</a:t>
            </a:r>
          </a:p>
        </p:txBody>
      </p:sp>
      <p:sp>
        <p:nvSpPr>
          <p:cNvPr id="42" name="Picture Placeholder 2">
            <a:extLst>
              <a:ext uri="{FF2B5EF4-FFF2-40B4-BE49-F238E27FC236}">
                <a16:creationId xmlns:a16="http://schemas.microsoft.com/office/drawing/2014/main" id="{48548331-C398-0441-8680-2BC2E34EA6B7}"/>
              </a:ext>
            </a:extLst>
          </p:cNvPr>
          <p:cNvSpPr>
            <a:spLocks noGrp="1"/>
          </p:cNvSpPr>
          <p:nvPr>
            <p:ph type="pic" sz="quarter" idx="42"/>
          </p:nvPr>
        </p:nvSpPr>
        <p:spPr>
          <a:xfrm>
            <a:off x="5945598" y="2956972"/>
            <a:ext cx="1232902" cy="794147"/>
          </a:xfrm>
          <a:prstGeom prst="rect">
            <a:avLst/>
          </a:prstGeom>
        </p:spPr>
        <p:txBody>
          <a:bodyPr/>
          <a:lstStyle/>
          <a:p>
            <a:r>
              <a:rPr lang="en-US"/>
              <a:t>Click icon to add picture</a:t>
            </a:r>
          </a:p>
        </p:txBody>
      </p:sp>
      <p:sp>
        <p:nvSpPr>
          <p:cNvPr id="43" name="Picture Placeholder 2">
            <a:extLst>
              <a:ext uri="{FF2B5EF4-FFF2-40B4-BE49-F238E27FC236}">
                <a16:creationId xmlns:a16="http://schemas.microsoft.com/office/drawing/2014/main" id="{DD52C364-564D-1C4F-82AA-CD456091DD55}"/>
              </a:ext>
            </a:extLst>
          </p:cNvPr>
          <p:cNvSpPr>
            <a:spLocks noGrp="1"/>
          </p:cNvSpPr>
          <p:nvPr>
            <p:ph type="pic" sz="quarter" idx="43"/>
          </p:nvPr>
        </p:nvSpPr>
        <p:spPr>
          <a:xfrm>
            <a:off x="4974128" y="458368"/>
            <a:ext cx="1232902" cy="794147"/>
          </a:xfrm>
          <a:prstGeom prst="rect">
            <a:avLst/>
          </a:prstGeom>
        </p:spPr>
        <p:txBody>
          <a:bodyPr/>
          <a:lstStyle/>
          <a:p>
            <a:r>
              <a:rPr lang="en-US"/>
              <a:t>Click icon to add picture</a:t>
            </a:r>
          </a:p>
        </p:txBody>
      </p:sp>
      <p:sp>
        <p:nvSpPr>
          <p:cNvPr id="44" name="Text Placeholder 10">
            <a:extLst>
              <a:ext uri="{FF2B5EF4-FFF2-40B4-BE49-F238E27FC236}">
                <a16:creationId xmlns:a16="http://schemas.microsoft.com/office/drawing/2014/main" id="{34A5EC81-F5AA-BD4F-AD20-F610E3D2A6A9}"/>
              </a:ext>
            </a:extLst>
          </p:cNvPr>
          <p:cNvSpPr>
            <a:spLocks noGrp="1"/>
          </p:cNvSpPr>
          <p:nvPr>
            <p:ph type="body" sz="quarter" idx="44" hasCustomPrompt="1"/>
          </p:nvPr>
        </p:nvSpPr>
        <p:spPr>
          <a:xfrm>
            <a:off x="7319607" y="2389061"/>
            <a:ext cx="1233427" cy="194025"/>
          </a:xfrm>
          <a:prstGeom prst="rect">
            <a:avLst/>
          </a:prstGeom>
        </p:spPr>
        <p:txBody>
          <a:bodyPr lIns="0" rIns="90000"/>
          <a:lstStyle>
            <a:lvl1pPr marL="0" indent="0">
              <a:buNone/>
              <a:defRPr sz="900" b="1" i="1">
                <a:solidFill>
                  <a:srgbClr val="E75400"/>
                </a:solidFill>
                <a:latin typeface="Helvetica Neue LT Std 77 Bold C" panose="020B0604020202020204" pitchFamily="34" charset="0"/>
              </a:defRPr>
            </a:lvl1pPr>
            <a:lvl2pPr marL="342892"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45" name="Text Placeholder 12">
            <a:extLst>
              <a:ext uri="{FF2B5EF4-FFF2-40B4-BE49-F238E27FC236}">
                <a16:creationId xmlns:a16="http://schemas.microsoft.com/office/drawing/2014/main" id="{F8D452BD-BCAB-8E4B-8F90-5D25276410E3}"/>
              </a:ext>
            </a:extLst>
          </p:cNvPr>
          <p:cNvSpPr>
            <a:spLocks noGrp="1"/>
          </p:cNvSpPr>
          <p:nvPr>
            <p:ph type="body" sz="quarter" idx="45" hasCustomPrompt="1"/>
          </p:nvPr>
        </p:nvSpPr>
        <p:spPr>
          <a:xfrm>
            <a:off x="7319539" y="2519156"/>
            <a:ext cx="1233864" cy="194025"/>
          </a:xfrm>
          <a:prstGeom prst="rect">
            <a:avLst/>
          </a:prstGeom>
        </p:spPr>
        <p:txBody>
          <a:bodyPr lIns="0" rIns="90000"/>
          <a:lstStyle>
            <a:lvl1pPr marL="0" indent="0">
              <a:buNone/>
              <a:defRPr sz="675" b="0" i="0">
                <a:solidFill>
                  <a:schemeClr val="tx1">
                    <a:lumMod val="65000"/>
                    <a:lumOff val="35000"/>
                  </a:schemeClr>
                </a:solidFill>
                <a:latin typeface="Helvetica Neue LT Std 45 Light" panose="020B0403020202020204" pitchFamily="34" charset="0"/>
              </a:defRPr>
            </a:lvl1pPr>
            <a:lvl2pPr marL="342892" indent="0">
              <a:buNone/>
              <a:defRPr sz="900" b="0" i="0">
                <a:solidFill>
                  <a:srgbClr val="20201E"/>
                </a:solidFill>
                <a:latin typeface="Helvetica Neue LT Std 45 Light" panose="020B0403020202020204" pitchFamily="34" charset="0"/>
              </a:defRPr>
            </a:lvl2pPr>
            <a:lvl3pPr marL="685783" indent="0">
              <a:buNone/>
              <a:defRPr sz="900" b="0" i="0">
                <a:solidFill>
                  <a:srgbClr val="20201E"/>
                </a:solidFill>
                <a:latin typeface="Helvetica Neue LT Std 45 Light" panose="020B0403020202020204" pitchFamily="34" charset="0"/>
              </a:defRPr>
            </a:lvl3pPr>
            <a:lvl4pPr marL="1028675" indent="0">
              <a:buNone/>
              <a:defRPr sz="900" b="0" i="0">
                <a:solidFill>
                  <a:srgbClr val="20201E"/>
                </a:solidFill>
                <a:latin typeface="Helvetica Neue LT Std 45 Light" panose="020B0403020202020204" pitchFamily="34" charset="0"/>
              </a:defRPr>
            </a:lvl4pPr>
            <a:lvl5pPr marL="1371566" indent="0">
              <a:buNone/>
              <a:defRPr sz="900" b="0" i="0">
                <a:solidFill>
                  <a:srgbClr val="20201E"/>
                </a:solidFill>
                <a:latin typeface="Helvetica Neue LT Std 45 Light" panose="020B0403020202020204" pitchFamily="34" charset="0"/>
              </a:defRPr>
            </a:lvl5pPr>
          </a:lstStyle>
          <a:p>
            <a:pPr lvl="0"/>
            <a:r>
              <a:rPr lang="en-GB"/>
              <a:t>Job title</a:t>
            </a:r>
            <a:endParaRPr lang="en-US"/>
          </a:p>
        </p:txBody>
      </p:sp>
      <p:sp>
        <p:nvSpPr>
          <p:cNvPr id="46" name="Text Placeholder 10">
            <a:extLst>
              <a:ext uri="{FF2B5EF4-FFF2-40B4-BE49-F238E27FC236}">
                <a16:creationId xmlns:a16="http://schemas.microsoft.com/office/drawing/2014/main" id="{3C461A69-4097-4449-90FF-4E186AE70D69}"/>
              </a:ext>
            </a:extLst>
          </p:cNvPr>
          <p:cNvSpPr>
            <a:spLocks noGrp="1"/>
          </p:cNvSpPr>
          <p:nvPr>
            <p:ph type="body" sz="quarter" idx="46" hasCustomPrompt="1"/>
          </p:nvPr>
        </p:nvSpPr>
        <p:spPr>
          <a:xfrm>
            <a:off x="7319607" y="3836900"/>
            <a:ext cx="1233427" cy="194025"/>
          </a:xfrm>
          <a:prstGeom prst="rect">
            <a:avLst/>
          </a:prstGeom>
        </p:spPr>
        <p:txBody>
          <a:bodyPr lIns="0" rIns="90000"/>
          <a:lstStyle>
            <a:lvl1pPr marL="0" indent="0">
              <a:buNone/>
              <a:defRPr sz="900" b="1" i="1">
                <a:solidFill>
                  <a:srgbClr val="E75400"/>
                </a:solidFill>
                <a:latin typeface="Helvetica Neue LT Std 77 Bold C" panose="020B0604020202020204" pitchFamily="34" charset="0"/>
              </a:defRPr>
            </a:lvl1pPr>
            <a:lvl2pPr marL="342892"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47" name="Text Placeholder 12">
            <a:extLst>
              <a:ext uri="{FF2B5EF4-FFF2-40B4-BE49-F238E27FC236}">
                <a16:creationId xmlns:a16="http://schemas.microsoft.com/office/drawing/2014/main" id="{8CF0C9D9-5593-DE4A-8CDE-70AC8BAEB3F3}"/>
              </a:ext>
            </a:extLst>
          </p:cNvPr>
          <p:cNvSpPr>
            <a:spLocks noGrp="1"/>
          </p:cNvSpPr>
          <p:nvPr>
            <p:ph type="body" sz="quarter" idx="47" hasCustomPrompt="1"/>
          </p:nvPr>
        </p:nvSpPr>
        <p:spPr>
          <a:xfrm>
            <a:off x="7319539" y="3966995"/>
            <a:ext cx="1233864" cy="194025"/>
          </a:xfrm>
          <a:prstGeom prst="rect">
            <a:avLst/>
          </a:prstGeom>
        </p:spPr>
        <p:txBody>
          <a:bodyPr lIns="0" rIns="90000"/>
          <a:lstStyle>
            <a:lvl1pPr marL="0" indent="0">
              <a:buNone/>
              <a:defRPr sz="675" b="0" i="0">
                <a:solidFill>
                  <a:schemeClr val="tx1">
                    <a:lumMod val="65000"/>
                    <a:lumOff val="35000"/>
                  </a:schemeClr>
                </a:solidFill>
                <a:latin typeface="Helvetica Neue LT Std 45 Light" panose="020B0403020202020204" pitchFamily="34" charset="0"/>
              </a:defRPr>
            </a:lvl1pPr>
            <a:lvl2pPr marL="342892" indent="0">
              <a:buNone/>
              <a:defRPr sz="900" b="0" i="0">
                <a:solidFill>
                  <a:srgbClr val="20201E"/>
                </a:solidFill>
                <a:latin typeface="Helvetica Neue LT Std 45 Light" panose="020B0403020202020204" pitchFamily="34" charset="0"/>
              </a:defRPr>
            </a:lvl2pPr>
            <a:lvl3pPr marL="685783" indent="0">
              <a:buNone/>
              <a:defRPr sz="900" b="0" i="0">
                <a:solidFill>
                  <a:srgbClr val="20201E"/>
                </a:solidFill>
                <a:latin typeface="Helvetica Neue LT Std 45 Light" panose="020B0403020202020204" pitchFamily="34" charset="0"/>
              </a:defRPr>
            </a:lvl3pPr>
            <a:lvl4pPr marL="1028675" indent="0">
              <a:buNone/>
              <a:defRPr sz="900" b="0" i="0">
                <a:solidFill>
                  <a:srgbClr val="20201E"/>
                </a:solidFill>
                <a:latin typeface="Helvetica Neue LT Std 45 Light" panose="020B0403020202020204" pitchFamily="34" charset="0"/>
              </a:defRPr>
            </a:lvl4pPr>
            <a:lvl5pPr marL="1371566" indent="0">
              <a:buNone/>
              <a:defRPr sz="900" b="0" i="0">
                <a:solidFill>
                  <a:srgbClr val="20201E"/>
                </a:solidFill>
                <a:latin typeface="Helvetica Neue LT Std 45 Light" panose="020B0403020202020204" pitchFamily="34" charset="0"/>
              </a:defRPr>
            </a:lvl5pPr>
          </a:lstStyle>
          <a:p>
            <a:pPr lvl="0"/>
            <a:r>
              <a:rPr lang="en-GB"/>
              <a:t>Job title</a:t>
            </a:r>
            <a:endParaRPr lang="en-US"/>
          </a:p>
        </p:txBody>
      </p:sp>
      <p:sp>
        <p:nvSpPr>
          <p:cNvPr id="48" name="Picture Placeholder 2">
            <a:extLst>
              <a:ext uri="{FF2B5EF4-FFF2-40B4-BE49-F238E27FC236}">
                <a16:creationId xmlns:a16="http://schemas.microsoft.com/office/drawing/2014/main" id="{130CC36B-383B-694A-B2BC-DC26B0643A4B}"/>
              </a:ext>
            </a:extLst>
          </p:cNvPr>
          <p:cNvSpPr>
            <a:spLocks noGrp="1"/>
          </p:cNvSpPr>
          <p:nvPr>
            <p:ph type="pic" sz="quarter" idx="48"/>
          </p:nvPr>
        </p:nvSpPr>
        <p:spPr>
          <a:xfrm>
            <a:off x="7323162" y="1509133"/>
            <a:ext cx="1232902" cy="794147"/>
          </a:xfrm>
          <a:prstGeom prst="rect">
            <a:avLst/>
          </a:prstGeom>
        </p:spPr>
        <p:txBody>
          <a:bodyPr/>
          <a:lstStyle/>
          <a:p>
            <a:r>
              <a:rPr lang="en-US"/>
              <a:t>Click icon to add picture</a:t>
            </a:r>
          </a:p>
        </p:txBody>
      </p:sp>
      <p:sp>
        <p:nvSpPr>
          <p:cNvPr id="49" name="Picture Placeholder 2">
            <a:extLst>
              <a:ext uri="{FF2B5EF4-FFF2-40B4-BE49-F238E27FC236}">
                <a16:creationId xmlns:a16="http://schemas.microsoft.com/office/drawing/2014/main" id="{426D85E2-E3EC-D747-8E19-BC2E5FD68A65}"/>
              </a:ext>
            </a:extLst>
          </p:cNvPr>
          <p:cNvSpPr>
            <a:spLocks noGrp="1"/>
          </p:cNvSpPr>
          <p:nvPr>
            <p:ph type="pic" sz="quarter" idx="49"/>
          </p:nvPr>
        </p:nvSpPr>
        <p:spPr>
          <a:xfrm>
            <a:off x="7323162" y="2956972"/>
            <a:ext cx="1232902" cy="794147"/>
          </a:xfrm>
          <a:prstGeom prst="rect">
            <a:avLst/>
          </a:prstGeom>
        </p:spPr>
        <p:txBody>
          <a:bodyPr/>
          <a:lstStyle/>
          <a:p>
            <a:r>
              <a:rPr lang="en-US"/>
              <a:t>Click icon to add picture</a:t>
            </a:r>
          </a:p>
        </p:txBody>
      </p:sp>
      <p:pic>
        <p:nvPicPr>
          <p:cNvPr id="51" name="Picture 50">
            <a:extLst>
              <a:ext uri="{FF2B5EF4-FFF2-40B4-BE49-F238E27FC236}">
                <a16:creationId xmlns:a16="http://schemas.microsoft.com/office/drawing/2014/main" id="{557146A8-C6A5-974F-A80C-0D6180B310CD}"/>
              </a:ext>
            </a:extLst>
          </p:cNvPr>
          <p:cNvPicPr>
            <a:picLocks noChangeAspect="1"/>
          </p:cNvPicPr>
          <p:nvPr/>
        </p:nvPicPr>
        <p:blipFill>
          <a:blip r:embed="rId2" cstate="email">
            <a:extLst>
              <a:ext uri="{28A0092B-C50C-407E-A947-70E740481C1C}">
                <a14:useLocalDpi xmlns:a14="http://schemas.microsoft.com/office/drawing/2010/main"/>
              </a:ext>
            </a:extLst>
          </a:blip>
          <a:srcRect/>
          <a:stretch/>
        </p:blipFill>
        <p:spPr>
          <a:xfrm>
            <a:off x="0" y="4686300"/>
            <a:ext cx="9144000" cy="457200"/>
          </a:xfrm>
          <a:prstGeom prst="rect">
            <a:avLst/>
          </a:prstGeom>
        </p:spPr>
      </p:pic>
    </p:spTree>
    <p:extLst>
      <p:ext uri="{BB962C8B-B14F-4D97-AF65-F5344CB8AC3E}">
        <p14:creationId xmlns:p14="http://schemas.microsoft.com/office/powerpoint/2010/main" val="9451191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_Copy_Bullets">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1BE0F4E-7F52-BF43-AF16-31579F5CC45F}"/>
              </a:ext>
            </a:extLst>
          </p:cNvPr>
          <p:cNvSpPr>
            <a:spLocks noGrp="1"/>
          </p:cNvSpPr>
          <p:nvPr>
            <p:ph type="pic" sz="quarter" idx="10"/>
          </p:nvPr>
        </p:nvSpPr>
        <p:spPr>
          <a:xfrm>
            <a:off x="0" y="0"/>
            <a:ext cx="9144000" cy="5143500"/>
          </a:xfrm>
          <a:prstGeom prst="rect">
            <a:avLst/>
          </a:prstGeom>
        </p:spPr>
        <p:txBody>
          <a:bodyPr/>
          <a:lstStyle/>
          <a:p>
            <a:r>
              <a:rPr lang="en-US"/>
              <a:t>Click icon to add picture</a:t>
            </a:r>
          </a:p>
        </p:txBody>
      </p:sp>
      <p:sp>
        <p:nvSpPr>
          <p:cNvPr id="8" name="Title 1">
            <a:extLst>
              <a:ext uri="{FF2B5EF4-FFF2-40B4-BE49-F238E27FC236}">
                <a16:creationId xmlns:a16="http://schemas.microsoft.com/office/drawing/2014/main" id="{5273F311-619C-EE41-937C-5749C9503E0D}"/>
              </a:ext>
            </a:extLst>
          </p:cNvPr>
          <p:cNvSpPr>
            <a:spLocks noGrp="1"/>
          </p:cNvSpPr>
          <p:nvPr>
            <p:ph type="title"/>
          </p:nvPr>
        </p:nvSpPr>
        <p:spPr>
          <a:xfrm>
            <a:off x="470269" y="420088"/>
            <a:ext cx="3782399" cy="967461"/>
          </a:xfrm>
          <a:prstGeom prst="rect">
            <a:avLst/>
          </a:prstGeom>
        </p:spPr>
        <p:txBody>
          <a:bodyPr anchor="t"/>
          <a:lstStyle>
            <a:lvl1pPr>
              <a:defRPr sz="33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9" name="Text Placeholder 11">
            <a:extLst>
              <a:ext uri="{FF2B5EF4-FFF2-40B4-BE49-F238E27FC236}">
                <a16:creationId xmlns:a16="http://schemas.microsoft.com/office/drawing/2014/main" id="{40614858-C7E0-384B-835C-E29EEB6B5850}"/>
              </a:ext>
            </a:extLst>
          </p:cNvPr>
          <p:cNvSpPr>
            <a:spLocks noGrp="1"/>
          </p:cNvSpPr>
          <p:nvPr>
            <p:ph type="body" sz="quarter" idx="11"/>
          </p:nvPr>
        </p:nvSpPr>
        <p:spPr>
          <a:xfrm>
            <a:off x="470269" y="1807637"/>
            <a:ext cx="3782399" cy="1518702"/>
          </a:xfrm>
          <a:prstGeom prst="rect">
            <a:avLst/>
          </a:prstGeom>
          <a:ln>
            <a:noFill/>
          </a:ln>
        </p:spPr>
        <p:txBody>
          <a:bodyPr/>
          <a:lstStyle>
            <a:lvl1pPr marL="0" indent="0">
              <a:buNone/>
              <a:defRPr sz="1050" b="0" i="0">
                <a:solidFill>
                  <a:srgbClr val="FFBF22"/>
                </a:solidFill>
                <a:latin typeface="Helvetica Neue LT Std 45 Light" panose="020B0403020202020204" pitchFamily="34" charset="0"/>
              </a:defRPr>
            </a:lvl1pPr>
            <a:lvl2pPr marL="342892" indent="0">
              <a:buFont typeface="Arial" panose="020B0604020202020204" pitchFamily="34" charset="0"/>
              <a:buNone/>
              <a:defRPr sz="1050" b="0" i="0">
                <a:ln>
                  <a:noFill/>
                </a:ln>
                <a:solidFill>
                  <a:srgbClr val="E8BC28"/>
                </a:solidFill>
                <a:latin typeface="Helvetica Neue LT Std 45 Light" panose="020B0403020202020204" pitchFamily="34" charset="0"/>
              </a:defRPr>
            </a:lvl2pPr>
            <a:lvl3pPr marL="685783" indent="0">
              <a:buFont typeface="Arial" panose="020B0604020202020204" pitchFamily="34" charset="0"/>
              <a:buNone/>
              <a:defRPr sz="1050" b="0" i="0">
                <a:solidFill>
                  <a:srgbClr val="E8BC28"/>
                </a:solidFill>
                <a:latin typeface="Helvetica Neue LT Std 45 Light" panose="020B0403020202020204" pitchFamily="34" charset="0"/>
              </a:defRPr>
            </a:lvl3pPr>
            <a:lvl4pPr marL="1028675" indent="0">
              <a:buFont typeface="Arial" panose="020B0604020202020204" pitchFamily="34" charset="0"/>
              <a:buNone/>
              <a:defRPr sz="1050" b="0" i="0">
                <a:solidFill>
                  <a:srgbClr val="E8BC28"/>
                </a:solidFill>
                <a:latin typeface="Helvetica Neue LT Std 45 Light" panose="020B0403020202020204" pitchFamily="34" charset="0"/>
              </a:defRPr>
            </a:lvl4pPr>
            <a:lvl5pPr marL="1371566" indent="0">
              <a:buNone/>
              <a:defRPr b="0" i="0">
                <a:latin typeface="Helvetica Neue LT Std 35 Thin" panose="020B0403020202020204" pitchFamily="34" charset="0"/>
              </a:defRPr>
            </a:lvl5pPr>
          </a:lstStyle>
          <a:p>
            <a:pPr lvl="0"/>
            <a:r>
              <a:rPr lang="en-US"/>
              <a:t>Click to edit Master text styles</a:t>
            </a:r>
          </a:p>
        </p:txBody>
      </p:sp>
      <p:sp>
        <p:nvSpPr>
          <p:cNvPr id="10" name="Text Placeholder 11">
            <a:extLst>
              <a:ext uri="{FF2B5EF4-FFF2-40B4-BE49-F238E27FC236}">
                <a16:creationId xmlns:a16="http://schemas.microsoft.com/office/drawing/2014/main" id="{09C47B6E-226B-D145-B819-97EEF7D88F7A}"/>
              </a:ext>
            </a:extLst>
          </p:cNvPr>
          <p:cNvSpPr>
            <a:spLocks noGrp="1"/>
          </p:cNvSpPr>
          <p:nvPr>
            <p:ph type="body" sz="quarter" idx="12"/>
          </p:nvPr>
        </p:nvSpPr>
        <p:spPr>
          <a:xfrm>
            <a:off x="470269" y="3446803"/>
            <a:ext cx="3782399" cy="171026"/>
          </a:xfrm>
          <a:prstGeom prst="rect">
            <a:avLst/>
          </a:prstGeom>
          <a:ln>
            <a:noFill/>
          </a:ln>
        </p:spPr>
        <p:txBody>
          <a:bodyPr/>
          <a:lstStyle>
            <a:lvl1pPr marL="0" indent="0">
              <a:buNone/>
              <a:defRPr sz="900" b="1" i="1">
                <a:solidFill>
                  <a:srgbClr val="E75400"/>
                </a:solidFill>
                <a:latin typeface="Helvetica Neue LT Std 97 Black " panose="020B0604020202020204" pitchFamily="34" charset="0"/>
              </a:defRPr>
            </a:lvl1pPr>
            <a:lvl2pPr marL="342892" indent="0">
              <a:buFont typeface="Arial" panose="020B0604020202020204" pitchFamily="34" charset="0"/>
              <a:buNone/>
              <a:defRPr sz="1050" b="0" i="0">
                <a:ln>
                  <a:noFill/>
                </a:ln>
                <a:solidFill>
                  <a:srgbClr val="E8BC28"/>
                </a:solidFill>
                <a:latin typeface="Helvetica Neue LT Std 45 Light" panose="020B0403020202020204" pitchFamily="34" charset="0"/>
              </a:defRPr>
            </a:lvl2pPr>
            <a:lvl3pPr marL="685783" indent="0">
              <a:buFont typeface="Arial" panose="020B0604020202020204" pitchFamily="34" charset="0"/>
              <a:buNone/>
              <a:defRPr sz="1050" b="0" i="0">
                <a:solidFill>
                  <a:srgbClr val="E8BC28"/>
                </a:solidFill>
                <a:latin typeface="Helvetica Neue LT Std 45 Light" panose="020B0403020202020204" pitchFamily="34" charset="0"/>
              </a:defRPr>
            </a:lvl3pPr>
            <a:lvl4pPr marL="1028675" indent="0">
              <a:buFont typeface="Arial" panose="020B0604020202020204" pitchFamily="34" charset="0"/>
              <a:buNone/>
              <a:defRPr sz="1050" b="0" i="0">
                <a:solidFill>
                  <a:srgbClr val="E8BC28"/>
                </a:solidFill>
                <a:latin typeface="Helvetica Neue LT Std 45 Light" panose="020B0403020202020204" pitchFamily="34" charset="0"/>
              </a:defRPr>
            </a:lvl4pPr>
            <a:lvl5pPr marL="1371566" indent="0">
              <a:buNone/>
              <a:defRPr b="0" i="0">
                <a:latin typeface="Helvetica Neue LT Std 35 Thin" panose="020B0403020202020204" pitchFamily="34" charset="0"/>
              </a:defRPr>
            </a:lvl5pPr>
          </a:lstStyle>
          <a:p>
            <a:pPr lvl="0"/>
            <a:r>
              <a:rPr lang="en-US"/>
              <a:t>Click to edit Master text styles</a:t>
            </a:r>
          </a:p>
        </p:txBody>
      </p:sp>
      <p:sp>
        <p:nvSpPr>
          <p:cNvPr id="12" name="Text Placeholder 11">
            <a:extLst>
              <a:ext uri="{FF2B5EF4-FFF2-40B4-BE49-F238E27FC236}">
                <a16:creationId xmlns:a16="http://schemas.microsoft.com/office/drawing/2014/main" id="{60F38ADB-7D45-C04A-9FF2-6847299BBE4E}"/>
              </a:ext>
            </a:extLst>
          </p:cNvPr>
          <p:cNvSpPr>
            <a:spLocks noGrp="1"/>
          </p:cNvSpPr>
          <p:nvPr>
            <p:ph type="body" sz="quarter" idx="13"/>
          </p:nvPr>
        </p:nvSpPr>
        <p:spPr>
          <a:xfrm>
            <a:off x="470268" y="3733883"/>
            <a:ext cx="3782399" cy="650768"/>
          </a:xfrm>
          <a:prstGeom prst="rect">
            <a:avLst/>
          </a:prstGeom>
          <a:ln>
            <a:noFill/>
          </a:ln>
        </p:spPr>
        <p:txBody>
          <a:bodyPr numCol="2"/>
          <a:lstStyle>
            <a:lvl1pPr marL="214313" indent="-214313">
              <a:buFont typeface="Arial" panose="020B0604020202020204" pitchFamily="34" charset="0"/>
              <a:buChar char="•"/>
              <a:defRPr sz="900" b="0" i="0">
                <a:solidFill>
                  <a:schemeClr val="tx1">
                    <a:lumMod val="65000"/>
                    <a:lumOff val="35000"/>
                  </a:schemeClr>
                </a:solidFill>
                <a:latin typeface="Helvetica Neue LT Std 45 Light" panose="020B0403020202020204" pitchFamily="34" charset="0"/>
              </a:defRPr>
            </a:lvl1pPr>
            <a:lvl2pPr marL="342892" indent="0">
              <a:buFont typeface="Arial" panose="020B0604020202020204" pitchFamily="34" charset="0"/>
              <a:buNone/>
              <a:defRPr sz="1050" b="0" i="0">
                <a:ln>
                  <a:noFill/>
                </a:ln>
                <a:solidFill>
                  <a:srgbClr val="E8BC28"/>
                </a:solidFill>
                <a:latin typeface="Helvetica Neue LT Std 45 Light" panose="020B0403020202020204" pitchFamily="34" charset="0"/>
              </a:defRPr>
            </a:lvl2pPr>
            <a:lvl3pPr marL="685783" indent="0">
              <a:buFont typeface="Arial" panose="020B0604020202020204" pitchFamily="34" charset="0"/>
              <a:buNone/>
              <a:defRPr sz="1050" b="0" i="0">
                <a:solidFill>
                  <a:srgbClr val="20201E"/>
                </a:solidFill>
                <a:latin typeface="Helvetica Neue LT Std 45 Light" panose="020B0403020202020204" pitchFamily="34" charset="0"/>
              </a:defRPr>
            </a:lvl3pPr>
            <a:lvl4pPr marL="1028675" indent="0">
              <a:buFont typeface="Arial" panose="020B0604020202020204" pitchFamily="34" charset="0"/>
              <a:buNone/>
              <a:defRPr sz="1050" b="0" i="0">
                <a:solidFill>
                  <a:srgbClr val="20201E"/>
                </a:solidFill>
                <a:latin typeface="Helvetica Neue LT Std 45 Light" panose="020B0403020202020204" pitchFamily="34" charset="0"/>
              </a:defRPr>
            </a:lvl4pPr>
            <a:lvl5pPr marL="1371566" indent="0">
              <a:buNone/>
              <a:defRPr b="0" i="0">
                <a:latin typeface="Helvetica Neue LT Std 35 Thin" panose="020B0403020202020204" pitchFamily="34" charset="0"/>
              </a:defRPr>
            </a:lvl5pPr>
          </a:lstStyle>
          <a:p>
            <a:pPr lvl="0"/>
            <a:r>
              <a:rPr lang="en-US"/>
              <a:t>Click to edit Master text styles</a:t>
            </a:r>
          </a:p>
        </p:txBody>
      </p:sp>
      <p:pic>
        <p:nvPicPr>
          <p:cNvPr id="13" name="Picture 12">
            <a:extLst>
              <a:ext uri="{FF2B5EF4-FFF2-40B4-BE49-F238E27FC236}">
                <a16:creationId xmlns:a16="http://schemas.microsoft.com/office/drawing/2014/main" id="{51C126A1-39C9-0641-91C2-B4B94AB26ECC}"/>
              </a:ext>
            </a:extLst>
          </p:cNvPr>
          <p:cNvPicPr>
            <a:picLocks noChangeAspect="1"/>
          </p:cNvPicPr>
          <p:nvPr/>
        </p:nvPicPr>
        <p:blipFill>
          <a:blip r:embed="rId2" cstate="email">
            <a:extLst>
              <a:ext uri="{28A0092B-C50C-407E-A947-70E740481C1C}">
                <a14:useLocalDpi xmlns:a14="http://schemas.microsoft.com/office/drawing/2010/main"/>
              </a:ext>
            </a:extLst>
          </a:blip>
          <a:srcRect/>
          <a:stretch/>
        </p:blipFill>
        <p:spPr>
          <a:xfrm>
            <a:off x="0" y="4686300"/>
            <a:ext cx="9144000" cy="457200"/>
          </a:xfrm>
          <a:prstGeom prst="rect">
            <a:avLst/>
          </a:prstGeom>
        </p:spPr>
      </p:pic>
    </p:spTree>
    <p:extLst>
      <p:ext uri="{BB962C8B-B14F-4D97-AF65-F5344CB8AC3E}">
        <p14:creationId xmlns:p14="http://schemas.microsoft.com/office/powerpoint/2010/main" val="12445294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Large Text _ Bullet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18ED66F-0EB9-EB4F-A569-6553307991A4}"/>
              </a:ext>
            </a:extLst>
          </p:cNvPr>
          <p:cNvPicPr>
            <a:picLocks noChangeAspect="1"/>
          </p:cNvPicPr>
          <p:nvPr/>
        </p:nvPicPr>
        <p:blipFill>
          <a:blip r:embed="rId2" cstate="email">
            <a:extLst>
              <a:ext uri="{28A0092B-C50C-407E-A947-70E740481C1C}">
                <a14:useLocalDpi xmlns:a14="http://schemas.microsoft.com/office/drawing/2010/main"/>
              </a:ext>
            </a:extLst>
          </a:blip>
          <a:srcRect/>
          <a:stretch/>
        </p:blipFill>
        <p:spPr>
          <a:xfrm>
            <a:off x="0" y="0"/>
            <a:ext cx="9144000" cy="5143500"/>
          </a:xfrm>
          <a:prstGeom prst="rect">
            <a:avLst/>
          </a:prstGeom>
        </p:spPr>
      </p:pic>
      <p:sp>
        <p:nvSpPr>
          <p:cNvPr id="5" name="Title 1">
            <a:extLst>
              <a:ext uri="{FF2B5EF4-FFF2-40B4-BE49-F238E27FC236}">
                <a16:creationId xmlns:a16="http://schemas.microsoft.com/office/drawing/2014/main" id="{50B05D63-EF16-2143-86ED-6E9D01BA1583}"/>
              </a:ext>
            </a:extLst>
          </p:cNvPr>
          <p:cNvSpPr>
            <a:spLocks noGrp="1"/>
          </p:cNvSpPr>
          <p:nvPr>
            <p:ph type="title" hasCustomPrompt="1"/>
          </p:nvPr>
        </p:nvSpPr>
        <p:spPr>
          <a:xfrm>
            <a:off x="-317499" y="772080"/>
            <a:ext cx="4099899" cy="3617041"/>
          </a:xfrm>
          <a:prstGeom prst="rect">
            <a:avLst/>
          </a:prstGeom>
        </p:spPr>
        <p:txBody>
          <a:bodyPr anchor="t"/>
          <a:lstStyle>
            <a:lvl1pPr algn="r">
              <a:defRPr sz="66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a:t>
            </a:r>
            <a:endParaRPr lang="en-US"/>
          </a:p>
        </p:txBody>
      </p:sp>
      <p:sp>
        <p:nvSpPr>
          <p:cNvPr id="6" name="Text Placeholder 11">
            <a:extLst>
              <a:ext uri="{FF2B5EF4-FFF2-40B4-BE49-F238E27FC236}">
                <a16:creationId xmlns:a16="http://schemas.microsoft.com/office/drawing/2014/main" id="{7CB0A175-8000-8045-8A36-936A38EAF87E}"/>
              </a:ext>
            </a:extLst>
          </p:cNvPr>
          <p:cNvSpPr>
            <a:spLocks noGrp="1"/>
          </p:cNvSpPr>
          <p:nvPr>
            <p:ph type="body" sz="quarter" idx="12"/>
          </p:nvPr>
        </p:nvSpPr>
        <p:spPr>
          <a:xfrm>
            <a:off x="5702300" y="1022350"/>
            <a:ext cx="3149600" cy="3098801"/>
          </a:xfrm>
          <a:prstGeom prst="rect">
            <a:avLst/>
          </a:prstGeom>
          <a:ln>
            <a:noFill/>
          </a:ln>
        </p:spPr>
        <p:txBody>
          <a:bodyPr anchor="ctr"/>
          <a:lstStyle>
            <a:lvl1pPr marL="128588" indent="-128588">
              <a:buFont typeface="Arial" panose="020B0604020202020204" pitchFamily="34" charset="0"/>
              <a:buChar char="•"/>
              <a:defRPr sz="1500" b="0" i="0">
                <a:solidFill>
                  <a:schemeClr val="bg1"/>
                </a:solidFill>
                <a:latin typeface="Helvetica Neue LT Std 65 Medium" panose="020B0604020202020204" pitchFamily="34" charset="0"/>
              </a:defRPr>
            </a:lvl1pPr>
            <a:lvl2pPr marL="342892" indent="0">
              <a:buFont typeface="Arial" panose="020B0604020202020204" pitchFamily="34" charset="0"/>
              <a:buNone/>
              <a:defRPr sz="1050" b="0" i="0">
                <a:ln>
                  <a:noFill/>
                </a:ln>
                <a:solidFill>
                  <a:srgbClr val="E8BC28"/>
                </a:solidFill>
                <a:latin typeface="Helvetica Neue LT Std 45 Light" panose="020B0403020202020204" pitchFamily="34" charset="0"/>
              </a:defRPr>
            </a:lvl2pPr>
            <a:lvl3pPr marL="685783" indent="0">
              <a:buFont typeface="Arial" panose="020B0604020202020204" pitchFamily="34" charset="0"/>
              <a:buNone/>
              <a:defRPr sz="1050" b="0" i="0">
                <a:solidFill>
                  <a:srgbClr val="E8BC28"/>
                </a:solidFill>
                <a:latin typeface="Helvetica Neue LT Std 45 Light" panose="020B0403020202020204" pitchFamily="34" charset="0"/>
              </a:defRPr>
            </a:lvl3pPr>
            <a:lvl4pPr marL="1028675" indent="0">
              <a:buFont typeface="Arial" panose="020B0604020202020204" pitchFamily="34" charset="0"/>
              <a:buNone/>
              <a:defRPr sz="1050" b="0" i="0">
                <a:solidFill>
                  <a:srgbClr val="E8BC28"/>
                </a:solidFill>
                <a:latin typeface="Helvetica Neue LT Std 45 Light" panose="020B0403020202020204" pitchFamily="34" charset="0"/>
              </a:defRPr>
            </a:lvl4pPr>
            <a:lvl5pPr marL="1371566" indent="0">
              <a:buNone/>
              <a:defRPr b="0" i="0">
                <a:latin typeface="Helvetica Neue LT Std 35 Thin" panose="020B0403020202020204" pitchFamily="34" charset="0"/>
              </a:defRPr>
            </a:lvl5pPr>
          </a:lstStyle>
          <a:p>
            <a:pPr lvl="0"/>
            <a:r>
              <a:rPr lang="en-US"/>
              <a:t>Click to edit Master text styles</a:t>
            </a:r>
          </a:p>
        </p:txBody>
      </p:sp>
    </p:spTree>
    <p:extLst>
      <p:ext uri="{BB962C8B-B14F-4D97-AF65-F5344CB8AC3E}">
        <p14:creationId xmlns:p14="http://schemas.microsoft.com/office/powerpoint/2010/main" val="22499580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_Large Text _ Bullet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18ED66F-0EB9-EB4F-A569-6553307991A4}"/>
              </a:ext>
            </a:extLst>
          </p:cNvPr>
          <p:cNvPicPr>
            <a:picLocks noChangeAspect="1"/>
          </p:cNvPicPr>
          <p:nvPr/>
        </p:nvPicPr>
        <p:blipFill>
          <a:blip r:embed="rId2" cstate="email">
            <a:extLst>
              <a:ext uri="{28A0092B-C50C-407E-A947-70E740481C1C}">
                <a14:useLocalDpi xmlns:a14="http://schemas.microsoft.com/office/drawing/2010/main"/>
              </a:ext>
            </a:extLst>
          </a:blip>
          <a:srcRect/>
          <a:stretch/>
        </p:blipFill>
        <p:spPr>
          <a:xfrm>
            <a:off x="0" y="-152579"/>
            <a:ext cx="9144000" cy="5143500"/>
          </a:xfrm>
          <a:prstGeom prst="rect">
            <a:avLst/>
          </a:prstGeom>
        </p:spPr>
      </p:pic>
      <p:sp>
        <p:nvSpPr>
          <p:cNvPr id="5" name="Title 1">
            <a:extLst>
              <a:ext uri="{FF2B5EF4-FFF2-40B4-BE49-F238E27FC236}">
                <a16:creationId xmlns:a16="http://schemas.microsoft.com/office/drawing/2014/main" id="{50B05D63-EF16-2143-86ED-6E9D01BA1583}"/>
              </a:ext>
            </a:extLst>
          </p:cNvPr>
          <p:cNvSpPr>
            <a:spLocks noGrp="1"/>
          </p:cNvSpPr>
          <p:nvPr>
            <p:ph type="title" hasCustomPrompt="1"/>
          </p:nvPr>
        </p:nvSpPr>
        <p:spPr>
          <a:xfrm>
            <a:off x="-317499" y="535505"/>
            <a:ext cx="4099899" cy="3617041"/>
          </a:xfrm>
          <a:prstGeom prst="rect">
            <a:avLst/>
          </a:prstGeom>
        </p:spPr>
        <p:txBody>
          <a:bodyPr anchor="t"/>
          <a:lstStyle>
            <a:lvl1pPr algn="r">
              <a:defRPr sz="66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a:t>
            </a:r>
            <a:endParaRPr lang="en-US"/>
          </a:p>
        </p:txBody>
      </p:sp>
      <p:sp>
        <p:nvSpPr>
          <p:cNvPr id="6" name="Text Placeholder 11">
            <a:extLst>
              <a:ext uri="{FF2B5EF4-FFF2-40B4-BE49-F238E27FC236}">
                <a16:creationId xmlns:a16="http://schemas.microsoft.com/office/drawing/2014/main" id="{7CB0A175-8000-8045-8A36-936A38EAF87E}"/>
              </a:ext>
            </a:extLst>
          </p:cNvPr>
          <p:cNvSpPr>
            <a:spLocks noGrp="1"/>
          </p:cNvSpPr>
          <p:nvPr>
            <p:ph type="body" sz="quarter" idx="12"/>
          </p:nvPr>
        </p:nvSpPr>
        <p:spPr>
          <a:xfrm>
            <a:off x="5702300" y="785775"/>
            <a:ext cx="3149600" cy="3098801"/>
          </a:xfrm>
          <a:prstGeom prst="rect">
            <a:avLst/>
          </a:prstGeom>
          <a:ln>
            <a:noFill/>
          </a:ln>
        </p:spPr>
        <p:txBody>
          <a:bodyPr anchor="ctr"/>
          <a:lstStyle>
            <a:lvl1pPr marL="128588" indent="-128588">
              <a:buFont typeface="Arial" panose="020B0604020202020204" pitchFamily="34" charset="0"/>
              <a:buChar char="•"/>
              <a:defRPr sz="1500" b="0" i="0">
                <a:solidFill>
                  <a:schemeClr val="bg1"/>
                </a:solidFill>
                <a:latin typeface="Helvetica Neue LT Std 65 Medium" panose="020B0604020202020204" pitchFamily="34" charset="0"/>
              </a:defRPr>
            </a:lvl1pPr>
            <a:lvl2pPr marL="342892" indent="0">
              <a:buFont typeface="Arial" panose="020B0604020202020204" pitchFamily="34" charset="0"/>
              <a:buNone/>
              <a:defRPr sz="1050" b="0" i="0">
                <a:ln>
                  <a:noFill/>
                </a:ln>
                <a:solidFill>
                  <a:srgbClr val="E8BC28"/>
                </a:solidFill>
                <a:latin typeface="Helvetica Neue LT Std 45 Light" panose="020B0403020202020204" pitchFamily="34" charset="0"/>
              </a:defRPr>
            </a:lvl2pPr>
            <a:lvl3pPr marL="685783" indent="0">
              <a:buFont typeface="Arial" panose="020B0604020202020204" pitchFamily="34" charset="0"/>
              <a:buNone/>
              <a:defRPr sz="1050" b="0" i="0">
                <a:solidFill>
                  <a:srgbClr val="E8BC28"/>
                </a:solidFill>
                <a:latin typeface="Helvetica Neue LT Std 45 Light" panose="020B0403020202020204" pitchFamily="34" charset="0"/>
              </a:defRPr>
            </a:lvl3pPr>
            <a:lvl4pPr marL="1028675" indent="0">
              <a:buFont typeface="Arial" panose="020B0604020202020204" pitchFamily="34" charset="0"/>
              <a:buNone/>
              <a:defRPr sz="1050" b="0" i="0">
                <a:solidFill>
                  <a:srgbClr val="E8BC28"/>
                </a:solidFill>
                <a:latin typeface="Helvetica Neue LT Std 45 Light" panose="020B0403020202020204" pitchFamily="34" charset="0"/>
              </a:defRPr>
            </a:lvl4pPr>
            <a:lvl5pPr marL="1371566" indent="0">
              <a:buNone/>
              <a:defRPr b="0" i="0">
                <a:latin typeface="Helvetica Neue LT Std 35 Thin" panose="020B0403020202020204" pitchFamily="34" charset="0"/>
              </a:defRPr>
            </a:lvl5pPr>
          </a:lstStyle>
          <a:p>
            <a:pPr lvl="0"/>
            <a:r>
              <a:rPr lang="en-US"/>
              <a:t>Click to edit Master text styles</a:t>
            </a:r>
          </a:p>
        </p:txBody>
      </p:sp>
      <p:pic>
        <p:nvPicPr>
          <p:cNvPr id="7" name="Picture 6">
            <a:extLst>
              <a:ext uri="{FF2B5EF4-FFF2-40B4-BE49-F238E27FC236}">
                <a16:creationId xmlns:a16="http://schemas.microsoft.com/office/drawing/2014/main" id="{E578A5C3-04DF-D048-947C-652A68DDAA73}"/>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0" y="4686300"/>
            <a:ext cx="9144000" cy="457200"/>
          </a:xfrm>
          <a:prstGeom prst="rect">
            <a:avLst/>
          </a:prstGeom>
        </p:spPr>
      </p:pic>
    </p:spTree>
    <p:extLst>
      <p:ext uri="{BB962C8B-B14F-4D97-AF65-F5344CB8AC3E}">
        <p14:creationId xmlns:p14="http://schemas.microsoft.com/office/powerpoint/2010/main" val="24515569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9731759"/>
      </p:ext>
    </p:extLst>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 id="2147483776" r:id="rId12"/>
    <p:sldLayoutId id="2147483777" r:id="rId13"/>
    <p:sldLayoutId id="2147483778" r:id="rId14"/>
    <p:sldLayoutId id="2147483779" r:id="rId15"/>
    <p:sldLayoutId id="2147483780" r:id="rId16"/>
    <p:sldLayoutId id="2147483781" r:id="rId17"/>
    <p:sldLayoutId id="2147483782" r:id="rId18"/>
    <p:sldLayoutId id="2147483783" r:id="rId19"/>
    <p:sldLayoutId id="2147483784" r:id="rId20"/>
    <p:sldLayoutId id="2147483785" r:id="rId21"/>
    <p:sldLayoutId id="2147483786" r:id="rId22"/>
    <p:sldLayoutId id="2147483787" r:id="rId23"/>
    <p:sldLayoutId id="2147483788" r:id="rId24"/>
    <p:sldLayoutId id="2147483789" r:id="rId25"/>
    <p:sldLayoutId id="2147483790" r:id="rId26"/>
    <p:sldLayoutId id="2147483791" r:id="rId27"/>
    <p:sldLayoutId id="2147483792" r:id="rId28"/>
    <p:sldLayoutId id="2147483794" r:id="rId29"/>
    <p:sldLayoutId id="2147483795" r:id="rId30"/>
  </p:sldLayoutIdLst>
  <p:txStyles>
    <p:titleStyle>
      <a:lvl1pPr algn="l" defTabSz="68578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46" indent="-171446" algn="l" defTabSz="68578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11.emf"/><Relationship Id="rId2" Type="http://schemas.openxmlformats.org/officeDocument/2006/relationships/image" Target="../media/image24.jpeg"/><Relationship Id="rId1" Type="http://schemas.openxmlformats.org/officeDocument/2006/relationships/slideLayout" Target="../slideLayouts/slideLayout30.xml"/><Relationship Id="rId6" Type="http://schemas.openxmlformats.org/officeDocument/2006/relationships/image" Target="../media/image28.svg"/><Relationship Id="rId5" Type="http://schemas.openxmlformats.org/officeDocument/2006/relationships/image" Target="../media/image27.png"/><Relationship Id="rId4" Type="http://schemas.openxmlformats.org/officeDocument/2006/relationships/image" Target="../media/image26.svg"/></Relationships>
</file>

<file path=ppt/slides/_rels/slide2.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5.png"/><Relationship Id="rId7"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29.xml"/><Relationship Id="rId6" Type="http://schemas.openxmlformats.org/officeDocument/2006/relationships/image" Target="../media/image17.png"/><Relationship Id="rId11" Type="http://schemas.openxmlformats.org/officeDocument/2006/relationships/image" Target="../media/image22.jpeg"/><Relationship Id="rId5" Type="http://schemas.openxmlformats.org/officeDocument/2006/relationships/image" Target="../media/image16.png"/><Relationship Id="rId10" Type="http://schemas.openxmlformats.org/officeDocument/2006/relationships/image" Target="../media/image21.png"/><Relationship Id="rId4" Type="http://schemas.microsoft.com/office/2007/relationships/hdphoto" Target="../media/hdphoto2.wdp"/><Relationship Id="rId9" Type="http://schemas.openxmlformats.org/officeDocument/2006/relationships/image" Target="../media/image2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8" Type="http://schemas.openxmlformats.org/officeDocument/2006/relationships/diagramData" Target="../diagrams/data3.xml"/><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405EB43-BAFC-46C5-BC57-9D5950A55D74}"/>
              </a:ext>
            </a:extLst>
          </p:cNvPr>
          <p:cNvSpPr>
            <a:spLocks noGrp="1"/>
          </p:cNvSpPr>
          <p:nvPr>
            <p:ph type="body" sz="quarter" idx="10"/>
          </p:nvPr>
        </p:nvSpPr>
        <p:spPr>
          <a:xfrm>
            <a:off x="0" y="3628047"/>
            <a:ext cx="5846797" cy="904986"/>
          </a:xfrm>
        </p:spPr>
        <p:txBody>
          <a:bodyPr lIns="91440" tIns="45720" rIns="91440" bIns="45720" anchor="t"/>
          <a:lstStyle/>
          <a:p>
            <a:r>
              <a:rPr lang="en-GB" dirty="0">
                <a:latin typeface="Helvetica Neue LT Std 65 Medium"/>
              </a:rPr>
              <a:t>Regional Development Programmes – MW Dispatch</a:t>
            </a:r>
          </a:p>
          <a:p>
            <a:r>
              <a:rPr lang="en-GB" sz="1200" dirty="0">
                <a:latin typeface="Helvetica Neue LT Std 65 Medium"/>
              </a:rPr>
              <a:t>Matthew Rivett</a:t>
            </a:r>
          </a:p>
          <a:p>
            <a:r>
              <a:rPr lang="en-GB" sz="1200" dirty="0">
                <a:latin typeface="Helvetica Neue LT Std 65 Medium"/>
              </a:rPr>
              <a:t>May 2022</a:t>
            </a:r>
          </a:p>
        </p:txBody>
      </p:sp>
    </p:spTree>
    <p:extLst>
      <p:ext uri="{BB962C8B-B14F-4D97-AF65-F5344CB8AC3E}">
        <p14:creationId xmlns:p14="http://schemas.microsoft.com/office/powerpoint/2010/main" val="38210845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1">
            <a:extLst>
              <a:ext uri="{FF2B5EF4-FFF2-40B4-BE49-F238E27FC236}">
                <a16:creationId xmlns:a16="http://schemas.microsoft.com/office/drawing/2014/main" id="{28D6605B-D4A5-404E-9C54-157141617F13}"/>
              </a:ext>
            </a:extLst>
          </p:cNvPr>
          <p:cNvSpPr>
            <a:spLocks noGrp="1"/>
          </p:cNvSpPr>
          <p:nvPr>
            <p:ph type="body" sz="quarter" idx="12"/>
          </p:nvPr>
        </p:nvSpPr>
        <p:spPr>
          <a:xfrm>
            <a:off x="319354" y="786652"/>
            <a:ext cx="7902562" cy="3039036"/>
          </a:xfrm>
        </p:spPr>
        <p:txBody>
          <a:bodyPr numCol="1"/>
          <a:lstStyle/>
          <a:p>
            <a:r>
              <a:rPr lang="en-US" sz="1800" dirty="0"/>
              <a:t>Possible future ‘upgrades’ to service design following trial period:</a:t>
            </a:r>
          </a:p>
          <a:p>
            <a:endParaRPr lang="en-US" sz="1800" dirty="0"/>
          </a:p>
          <a:p>
            <a:pPr lvl="0"/>
            <a:r>
              <a:rPr lang="en-GB" sz="1600" dirty="0">
                <a:solidFill>
                  <a:schemeClr val="tx1"/>
                </a:solidFill>
              </a:rPr>
              <a:t>1) Alignment of pricing submission window to BM timescales</a:t>
            </a:r>
          </a:p>
          <a:p>
            <a:pPr lvl="0"/>
            <a:r>
              <a:rPr lang="en-GB" sz="1600" dirty="0">
                <a:solidFill>
                  <a:schemeClr val="tx1"/>
                </a:solidFill>
              </a:rPr>
              <a:t>2) Inclusion of 0.5-1MW DER Units</a:t>
            </a:r>
          </a:p>
          <a:p>
            <a:pPr lvl="0"/>
            <a:r>
              <a:rPr lang="en-GB" sz="1600" dirty="0">
                <a:solidFill>
                  <a:schemeClr val="tx1"/>
                </a:solidFill>
              </a:rPr>
              <a:t>3) Enable registration by previously connected DER (without V&amp;C terms)</a:t>
            </a:r>
          </a:p>
          <a:p>
            <a:pPr lvl="0"/>
            <a:r>
              <a:rPr lang="en-GB" sz="1600" dirty="0">
                <a:solidFill>
                  <a:schemeClr val="tx1"/>
                </a:solidFill>
              </a:rPr>
              <a:t>4) Consideration of unique Ramp Rates</a:t>
            </a:r>
          </a:p>
          <a:p>
            <a:pPr lvl="0"/>
            <a:r>
              <a:rPr lang="en-GB" sz="1600" dirty="0">
                <a:solidFill>
                  <a:schemeClr val="tx1"/>
                </a:solidFill>
              </a:rPr>
              <a:t>5) Configurable Baselining Methodology</a:t>
            </a:r>
          </a:p>
          <a:p>
            <a:r>
              <a:rPr lang="en-GB" sz="1400" dirty="0">
                <a:solidFill>
                  <a:schemeClr val="tx1"/>
                </a:solidFill>
              </a:rPr>
              <a:t> </a:t>
            </a:r>
          </a:p>
          <a:p>
            <a:r>
              <a:rPr lang="en-GB" sz="1600" dirty="0">
                <a:solidFill>
                  <a:srgbClr val="C00000"/>
                </a:solidFill>
              </a:rPr>
              <a:t>Subsequent developments (longer development timeframes)</a:t>
            </a:r>
          </a:p>
          <a:p>
            <a:pPr lvl="0"/>
            <a:r>
              <a:rPr lang="en-GB" sz="1600" dirty="0">
                <a:solidFill>
                  <a:schemeClr val="tx1"/>
                </a:solidFill>
              </a:rPr>
              <a:t>6) Dispatch of decremental (non-zero) instructions</a:t>
            </a:r>
          </a:p>
          <a:p>
            <a:pPr lvl="0"/>
            <a:r>
              <a:rPr lang="en-GB" sz="1600" dirty="0">
                <a:solidFill>
                  <a:schemeClr val="tx1"/>
                </a:solidFill>
              </a:rPr>
              <a:t>7) Support for Aggregated DER Units</a:t>
            </a:r>
          </a:p>
          <a:p>
            <a:pPr lvl="0"/>
            <a:r>
              <a:rPr lang="en-GB" sz="1600" dirty="0">
                <a:solidFill>
                  <a:schemeClr val="tx1"/>
                </a:solidFill>
              </a:rPr>
              <a:t>8) Support for service instruction via alternative routes to DNO dispatch infrastructure</a:t>
            </a:r>
          </a:p>
          <a:p>
            <a:pPr lvl="0"/>
            <a:r>
              <a:rPr lang="en-GB" sz="1600" dirty="0">
                <a:solidFill>
                  <a:schemeClr val="tx1"/>
                </a:solidFill>
              </a:rPr>
              <a:t>9) DNO access to the service for distribution needs</a:t>
            </a:r>
          </a:p>
          <a:p>
            <a:pPr lvl="0"/>
            <a:endParaRPr lang="en-GB" sz="1600" dirty="0">
              <a:solidFill>
                <a:schemeClr val="tx1"/>
              </a:solidFill>
            </a:endParaRPr>
          </a:p>
          <a:p>
            <a:endParaRPr lang="en-US" sz="1800" dirty="0"/>
          </a:p>
        </p:txBody>
      </p:sp>
      <p:sp>
        <p:nvSpPr>
          <p:cNvPr id="12" name="Title 2">
            <a:extLst>
              <a:ext uri="{FF2B5EF4-FFF2-40B4-BE49-F238E27FC236}">
                <a16:creationId xmlns:a16="http://schemas.microsoft.com/office/drawing/2014/main" id="{D24C8774-D11A-4CB4-8A30-6DD4A096AE36}"/>
              </a:ext>
            </a:extLst>
          </p:cNvPr>
          <p:cNvSpPr>
            <a:spLocks noGrp="1"/>
          </p:cNvSpPr>
          <p:nvPr>
            <p:ph type="title"/>
          </p:nvPr>
        </p:nvSpPr>
        <p:spPr>
          <a:xfrm>
            <a:off x="319354" y="423767"/>
            <a:ext cx="4498534" cy="478310"/>
          </a:xfrm>
        </p:spPr>
        <p:txBody>
          <a:bodyPr/>
          <a:lstStyle/>
          <a:p>
            <a:r>
              <a:rPr lang="en-US" sz="2500">
                <a:solidFill>
                  <a:srgbClr val="D43900"/>
                </a:solidFill>
                <a:latin typeface="HelveticaNeueLT Pro 55 Roman" panose="020B0604020202020204" pitchFamily="34" charset="77"/>
              </a:rPr>
              <a:t>Future service enhancements</a:t>
            </a:r>
          </a:p>
        </p:txBody>
      </p:sp>
    </p:spTree>
    <p:extLst>
      <p:ext uri="{BB962C8B-B14F-4D97-AF65-F5344CB8AC3E}">
        <p14:creationId xmlns:p14="http://schemas.microsoft.com/office/powerpoint/2010/main" val="7553400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E5536D0A-186A-0143-8C6B-C46652B653D0}"/>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54990" y="178077"/>
            <a:ext cx="8823195" cy="4515193"/>
          </a:xfrm>
          <a:prstGeom prst="rect">
            <a:avLst/>
          </a:prstGeom>
        </p:spPr>
      </p:pic>
      <p:pic>
        <p:nvPicPr>
          <p:cNvPr id="15" name="Graphic 14">
            <a:extLst>
              <a:ext uri="{FF2B5EF4-FFF2-40B4-BE49-F238E27FC236}">
                <a16:creationId xmlns:a16="http://schemas.microsoft.com/office/drawing/2014/main" id="{C4EBAB30-2A32-2846-A052-821387525B78}"/>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54990" y="3766374"/>
            <a:ext cx="8823194" cy="926079"/>
          </a:xfrm>
          <a:prstGeom prst="rect">
            <a:avLst/>
          </a:prstGeom>
        </p:spPr>
      </p:pic>
      <p:pic>
        <p:nvPicPr>
          <p:cNvPr id="5" name="Graphic 4">
            <a:extLst>
              <a:ext uri="{FF2B5EF4-FFF2-40B4-BE49-F238E27FC236}">
                <a16:creationId xmlns:a16="http://schemas.microsoft.com/office/drawing/2014/main" id="{6D06CBFF-B0B5-3547-A78A-60D47BBC7894}"/>
              </a:ext>
            </a:extLst>
          </p:cNvPr>
          <p:cNvPicPr>
            <a:picLocks noChangeAspect="1"/>
          </p:cNvPicPr>
          <p:nvPr/>
        </p:nvPicPr>
        <p:blipFill>
          <a:blip r:embed="rId5" cstate="email">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0" y="4061471"/>
            <a:ext cx="9144000" cy="716775"/>
          </a:xfrm>
          <a:prstGeom prst="rect">
            <a:avLst/>
          </a:prstGeom>
        </p:spPr>
      </p:pic>
      <p:sp>
        <p:nvSpPr>
          <p:cNvPr id="12" name="Slide Number Placeholder 5">
            <a:extLst>
              <a:ext uri="{FF2B5EF4-FFF2-40B4-BE49-F238E27FC236}">
                <a16:creationId xmlns:a16="http://schemas.microsoft.com/office/drawing/2014/main" id="{4353B445-7BCC-774A-A986-62AA076EBE22}"/>
              </a:ext>
            </a:extLst>
          </p:cNvPr>
          <p:cNvSpPr>
            <a:spLocks noGrp="1"/>
          </p:cNvSpPr>
          <p:nvPr>
            <p:ph type="sldNum" sz="quarter" idx="4294967295"/>
          </p:nvPr>
        </p:nvSpPr>
        <p:spPr>
          <a:xfrm>
            <a:off x="8466138" y="4662488"/>
            <a:ext cx="677862" cy="215900"/>
          </a:xfrm>
          <a:prstGeom prst="rect">
            <a:avLst/>
          </a:prstGeom>
        </p:spPr>
        <p:txBody>
          <a:bodyPr/>
          <a:lstStyle>
            <a:lvl1pPr algn="r">
              <a:defRPr sz="630">
                <a:solidFill>
                  <a:schemeClr val="bg1">
                    <a:lumMod val="50000"/>
                  </a:schemeClr>
                </a:solidFill>
              </a:defRPr>
            </a:lvl1pPr>
          </a:lstStyle>
          <a:p>
            <a:fld id="{D4415D25-D637-C446-B964-55D7F93204D9}" type="slidenum">
              <a:rPr lang="en-GB" sz="540" b="1" smtClean="0">
                <a:solidFill>
                  <a:srgbClr val="FFFFFF"/>
                </a:solidFill>
                <a:latin typeface="HelveticaNeueLT Pro 55 Roman" panose="020B0604020202020204" pitchFamily="34" charset="77"/>
                <a:cs typeface="Helvetica 55 Roman"/>
              </a:rPr>
              <a:pPr/>
              <a:t>11</a:t>
            </a:fld>
            <a:endParaRPr lang="en-GB" sz="540" b="1">
              <a:solidFill>
                <a:srgbClr val="FFFFFF"/>
              </a:solidFill>
              <a:latin typeface="HelveticaNeueLT Pro 55 Roman" panose="020B0604020202020204" pitchFamily="34" charset="77"/>
              <a:cs typeface="Helvetica 55 Roman"/>
            </a:endParaRPr>
          </a:p>
        </p:txBody>
      </p:sp>
      <p:sp>
        <p:nvSpPr>
          <p:cNvPr id="13" name="object 24">
            <a:extLst>
              <a:ext uri="{FF2B5EF4-FFF2-40B4-BE49-F238E27FC236}">
                <a16:creationId xmlns:a16="http://schemas.microsoft.com/office/drawing/2014/main" id="{CDA6FD63-16C3-6A4B-A575-A1DA5918B726}"/>
              </a:ext>
            </a:extLst>
          </p:cNvPr>
          <p:cNvSpPr txBox="1">
            <a:spLocks/>
          </p:cNvSpPr>
          <p:nvPr/>
        </p:nvSpPr>
        <p:spPr>
          <a:xfrm>
            <a:off x="494099" y="690079"/>
            <a:ext cx="8633574" cy="999729"/>
          </a:xfrm>
          <a:prstGeom prst="rect">
            <a:avLst/>
          </a:prstGeom>
        </p:spPr>
        <p:txBody>
          <a:bodyPr vert="horz" wrap="square" lIns="0" tIns="309086" rIns="0" bIns="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3810" indent="0">
              <a:lnSpc>
                <a:spcPct val="74300"/>
              </a:lnSpc>
              <a:spcBef>
                <a:spcPts val="2434"/>
              </a:spcBef>
              <a:buNone/>
              <a:tabLst>
                <a:tab pos="3764280" algn="l"/>
              </a:tabLst>
            </a:pPr>
            <a:r>
              <a:rPr lang="en-GB" sz="6000">
                <a:solidFill>
                  <a:srgbClr val="D43900"/>
                </a:solidFill>
                <a:latin typeface="HelveticaNeueLT Pro 55 Roman" panose="020B0604020202020204" pitchFamily="34" charset="77"/>
              </a:rPr>
              <a:t>Q&amp;A</a:t>
            </a:r>
          </a:p>
        </p:txBody>
      </p:sp>
      <p:sp>
        <p:nvSpPr>
          <p:cNvPr id="17" name="Text Placeholder 3">
            <a:extLst>
              <a:ext uri="{FF2B5EF4-FFF2-40B4-BE49-F238E27FC236}">
                <a16:creationId xmlns:a16="http://schemas.microsoft.com/office/drawing/2014/main" id="{22AB94FA-5E86-9C46-9417-D3796A8ABE13}"/>
              </a:ext>
            </a:extLst>
          </p:cNvPr>
          <p:cNvSpPr txBox="1">
            <a:spLocks/>
          </p:cNvSpPr>
          <p:nvPr/>
        </p:nvSpPr>
        <p:spPr>
          <a:xfrm>
            <a:off x="426366" y="1647497"/>
            <a:ext cx="6372862" cy="467023"/>
          </a:xfrm>
          <a:prstGeom prst="rect">
            <a:avLst/>
          </a:prstGeom>
        </p:spPr>
        <p:txBody>
          <a:bodyPr anchor="t">
            <a:noAutofit/>
          </a:bodyPr>
          <a:lstStyle>
            <a:lvl1pPr marL="0" indent="0" algn="l" defTabSz="457200" rtl="0" eaLnBrk="1" latinLnBrk="0" hangingPunct="1">
              <a:spcBef>
                <a:spcPct val="20000"/>
              </a:spcBef>
              <a:buFontTx/>
              <a:buNone/>
              <a:defRPr sz="1600" kern="1200">
                <a:solidFill>
                  <a:schemeClr val="bg1"/>
                </a:solidFill>
                <a:latin typeface="+mn-lt"/>
                <a:ea typeface="+mn-ea"/>
                <a:cs typeface="+mn-cs"/>
              </a:defRPr>
            </a:lvl1pPr>
            <a:lvl2pPr marL="457200" indent="0" algn="l" defTabSz="457200" rtl="0" eaLnBrk="1" latinLnBrk="0" hangingPunct="1">
              <a:spcBef>
                <a:spcPct val="20000"/>
              </a:spcBef>
              <a:buFontTx/>
              <a:buNone/>
              <a:defRPr sz="2000" kern="1200">
                <a:solidFill>
                  <a:schemeClr val="tx1"/>
                </a:solidFill>
                <a:latin typeface="+mn-lt"/>
                <a:ea typeface="+mn-ea"/>
                <a:cs typeface="+mn-cs"/>
              </a:defRPr>
            </a:lvl2pPr>
            <a:lvl3pPr marL="914400" indent="0" algn="l" defTabSz="457200" rtl="0" eaLnBrk="1" latinLnBrk="0" hangingPunct="1">
              <a:spcBef>
                <a:spcPct val="20000"/>
              </a:spcBef>
              <a:buFontTx/>
              <a:buNone/>
              <a:defRPr sz="2000" kern="1200">
                <a:solidFill>
                  <a:schemeClr val="tx1"/>
                </a:solidFill>
                <a:latin typeface="+mn-lt"/>
                <a:ea typeface="+mn-ea"/>
                <a:cs typeface="+mn-cs"/>
              </a:defRPr>
            </a:lvl3pPr>
            <a:lvl4pPr marL="1371600" indent="0" algn="l" defTabSz="457200" rtl="0" eaLnBrk="1" latinLnBrk="0" hangingPunct="1">
              <a:spcBef>
                <a:spcPct val="20000"/>
              </a:spcBef>
              <a:buFontTx/>
              <a:buNone/>
              <a:defRPr sz="2000" kern="1200">
                <a:solidFill>
                  <a:schemeClr val="tx1"/>
                </a:solidFill>
                <a:latin typeface="+mn-lt"/>
                <a:ea typeface="+mn-ea"/>
                <a:cs typeface="+mn-cs"/>
              </a:defRPr>
            </a:lvl4pPr>
            <a:lvl5pPr marL="1828800" indent="0" algn="l" defTabSz="457200" rtl="0" eaLnBrk="1" latinLnBrk="0" hangingPunct="1">
              <a:spcBef>
                <a:spcPct val="20000"/>
              </a:spcBef>
              <a:buFontTx/>
              <a:buNone/>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GB" dirty="0">
              <a:solidFill>
                <a:srgbClr val="D43900"/>
              </a:solidFill>
              <a:latin typeface="HelveticaNeueLT Pro 65 Md" panose="020B0604020202020204" pitchFamily="34" charset="77"/>
              <a:cs typeface="Helvetica Neue Medium"/>
            </a:endParaRPr>
          </a:p>
        </p:txBody>
      </p:sp>
      <p:pic>
        <p:nvPicPr>
          <p:cNvPr id="11" name="Picture 10">
            <a:extLst>
              <a:ext uri="{FF2B5EF4-FFF2-40B4-BE49-F238E27FC236}">
                <a16:creationId xmlns:a16="http://schemas.microsoft.com/office/drawing/2014/main" id="{373023A7-8063-2C42-B69A-9D531FD81AEC}"/>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b="-97509"/>
          <a:stretch/>
        </p:blipFill>
        <p:spPr>
          <a:xfrm>
            <a:off x="7757779" y="4533300"/>
            <a:ext cx="1082730" cy="315147"/>
          </a:xfrm>
          <a:prstGeom prst="rect">
            <a:avLst/>
          </a:prstGeom>
          <a:solidFill>
            <a:schemeClr val="bg1"/>
          </a:solidFill>
        </p:spPr>
      </p:pic>
    </p:spTree>
    <p:extLst>
      <p:ext uri="{BB962C8B-B14F-4D97-AF65-F5344CB8AC3E}">
        <p14:creationId xmlns:p14="http://schemas.microsoft.com/office/powerpoint/2010/main" val="18877788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0257E-86E0-1E4C-8ADE-46118274813B}"/>
              </a:ext>
            </a:extLst>
          </p:cNvPr>
          <p:cNvSpPr>
            <a:spLocks noGrp="1"/>
          </p:cNvSpPr>
          <p:nvPr>
            <p:ph type="title"/>
          </p:nvPr>
        </p:nvSpPr>
        <p:spPr>
          <a:xfrm>
            <a:off x="312119" y="171028"/>
            <a:ext cx="8431076" cy="478310"/>
          </a:xfrm>
        </p:spPr>
        <p:txBody>
          <a:bodyPr lIns="68580" tIns="34290" rIns="68580" bIns="34290" anchor="t">
            <a:normAutofit fontScale="90000"/>
          </a:bodyPr>
          <a:lstStyle/>
          <a:p>
            <a:pPr>
              <a:lnSpc>
                <a:spcPct val="150000"/>
              </a:lnSpc>
            </a:pPr>
            <a:r>
              <a:rPr lang="en-GB" sz="2475" dirty="0">
                <a:latin typeface="HelveticaNeueLT Pro 55 Roman"/>
                <a:cs typeface="Arial"/>
              </a:rPr>
              <a:t>Regional Development Programme overview</a:t>
            </a:r>
          </a:p>
        </p:txBody>
      </p:sp>
      <p:sp>
        <p:nvSpPr>
          <p:cNvPr id="27" name="Rectangle 26">
            <a:extLst>
              <a:ext uri="{FF2B5EF4-FFF2-40B4-BE49-F238E27FC236}">
                <a16:creationId xmlns:a16="http://schemas.microsoft.com/office/drawing/2014/main" id="{B78DB8CB-F177-4C1D-8666-C6849E57C944}"/>
              </a:ext>
            </a:extLst>
          </p:cNvPr>
          <p:cNvSpPr/>
          <p:nvPr/>
        </p:nvSpPr>
        <p:spPr>
          <a:xfrm>
            <a:off x="141274" y="861637"/>
            <a:ext cx="4308775" cy="3549303"/>
          </a:xfrm>
          <a:prstGeom prst="rect">
            <a:avLst/>
          </a:prstGeom>
        </p:spPr>
        <p:txBody>
          <a:bodyPr wrap="square" lIns="121917" tIns="60959" rIns="121917" bIns="60959" anchor="t">
            <a:spAutoFit/>
          </a:bodyPr>
          <a:lstStyle/>
          <a:p>
            <a:pPr marL="228588" indent="-228588">
              <a:buFont typeface="Arial" panose="020B0604020202020204" pitchFamily="34" charset="0"/>
              <a:buChar char="•"/>
            </a:pPr>
            <a:r>
              <a:rPr lang="en-GB" sz="1350" dirty="0">
                <a:latin typeface="Helvetica Neue Light"/>
              </a:rPr>
              <a:t>RDPs are examinations of whole areas of the network where more distributed energy resources (DERs) might create operability challenges</a:t>
            </a:r>
          </a:p>
          <a:p>
            <a:pPr marL="228588" indent="-228588">
              <a:buFont typeface="Arial" panose="020B0604020202020204" pitchFamily="34" charset="0"/>
              <a:buChar char="•"/>
            </a:pPr>
            <a:endParaRPr lang="en-GB" sz="1350" dirty="0">
              <a:latin typeface="Helvetica Neue Light"/>
            </a:endParaRPr>
          </a:p>
          <a:p>
            <a:pPr marL="228588" indent="-228588">
              <a:buFont typeface="Arial" panose="020B0604020202020204" pitchFamily="34" charset="0"/>
              <a:buChar char="•"/>
            </a:pPr>
            <a:r>
              <a:rPr lang="en-GB" sz="1350" dirty="0">
                <a:latin typeface="Helvetica Neue Light"/>
              </a:rPr>
              <a:t>By working together, network organisations are finding ways to ‘unlock’ more capacity through non-network solutions</a:t>
            </a:r>
          </a:p>
          <a:p>
            <a:endParaRPr lang="en-GB" sz="1350" dirty="0">
              <a:latin typeface="Helvetica Neue Light"/>
            </a:endParaRPr>
          </a:p>
          <a:p>
            <a:pPr marL="228588" indent="-228588">
              <a:buFont typeface="Arial" panose="020B0604020202020204" pitchFamily="34" charset="0"/>
              <a:buChar char="•"/>
            </a:pPr>
            <a:r>
              <a:rPr lang="en-GB" sz="1350" dirty="0">
                <a:latin typeface="Helvetica Neue Light"/>
              </a:rPr>
              <a:t>RDPs are considering the use of flexibility services from DERs by developing coordinated markets, systems, processes and ways of working with distribution network operators (DNOs)</a:t>
            </a:r>
          </a:p>
          <a:p>
            <a:pPr marL="228588" indent="-228588">
              <a:buFont typeface="Arial" panose="020B0604020202020204" pitchFamily="34" charset="0"/>
              <a:buChar char="•"/>
            </a:pPr>
            <a:endParaRPr lang="en-GB" sz="614" dirty="0">
              <a:latin typeface="Helvetica Neue Light"/>
            </a:endParaRPr>
          </a:p>
          <a:p>
            <a:pPr marL="228588" indent="-228588">
              <a:buFont typeface="Arial" panose="020B0604020202020204" pitchFamily="34" charset="0"/>
              <a:buChar char="•"/>
            </a:pPr>
            <a:r>
              <a:rPr lang="en-GB" sz="1350" dirty="0">
                <a:latin typeface="Helvetica Neue Light"/>
              </a:rPr>
              <a:t>RDPs are design by doing projects. They are informed by the ENA Open Networks project and in turn inform the project also.</a:t>
            </a:r>
          </a:p>
          <a:p>
            <a:pPr marL="228124" indent="-228124">
              <a:buFont typeface="Arial" panose="020B0604020202020204" pitchFamily="34" charset="0"/>
              <a:buChar char="•"/>
            </a:pPr>
            <a:endParaRPr lang="en-GB" sz="1400" dirty="0">
              <a:latin typeface="Helvetica Neue Light"/>
            </a:endParaRPr>
          </a:p>
        </p:txBody>
      </p:sp>
      <p:grpSp>
        <p:nvGrpSpPr>
          <p:cNvPr id="51" name="Group 50">
            <a:extLst>
              <a:ext uri="{FF2B5EF4-FFF2-40B4-BE49-F238E27FC236}">
                <a16:creationId xmlns:a16="http://schemas.microsoft.com/office/drawing/2014/main" id="{66087FB2-4FE5-461E-B3BE-57CF1F961232}"/>
              </a:ext>
            </a:extLst>
          </p:cNvPr>
          <p:cNvGrpSpPr/>
          <p:nvPr/>
        </p:nvGrpSpPr>
        <p:grpSpPr>
          <a:xfrm>
            <a:off x="4274752" y="792693"/>
            <a:ext cx="4758796" cy="3800475"/>
            <a:chOff x="2500488" y="895350"/>
            <a:chExt cx="6345061" cy="5067300"/>
          </a:xfrm>
        </p:grpSpPr>
        <p:grpSp>
          <p:nvGrpSpPr>
            <p:cNvPr id="52" name="Group 51">
              <a:extLst>
                <a:ext uri="{FF2B5EF4-FFF2-40B4-BE49-F238E27FC236}">
                  <a16:creationId xmlns:a16="http://schemas.microsoft.com/office/drawing/2014/main" id="{4898BCD8-EE2B-4FC5-AE2D-3EDB89D97C15}"/>
                </a:ext>
              </a:extLst>
            </p:cNvPr>
            <p:cNvGrpSpPr/>
            <p:nvPr/>
          </p:nvGrpSpPr>
          <p:grpSpPr>
            <a:xfrm>
              <a:off x="2500488" y="895350"/>
              <a:ext cx="6345061" cy="5067300"/>
              <a:chOff x="53291" y="0"/>
              <a:chExt cx="5446004" cy="4008178"/>
            </a:xfrm>
          </p:grpSpPr>
          <p:grpSp>
            <p:nvGrpSpPr>
              <p:cNvPr id="66" name="Group 65">
                <a:extLst>
                  <a:ext uri="{FF2B5EF4-FFF2-40B4-BE49-F238E27FC236}">
                    <a16:creationId xmlns:a16="http://schemas.microsoft.com/office/drawing/2014/main" id="{7F7C6E67-E1AA-4AD3-996F-89DB4C437AF1}"/>
                  </a:ext>
                </a:extLst>
              </p:cNvPr>
              <p:cNvGrpSpPr/>
              <p:nvPr/>
            </p:nvGrpSpPr>
            <p:grpSpPr>
              <a:xfrm>
                <a:off x="53291" y="0"/>
                <a:ext cx="5446004" cy="4008178"/>
                <a:chOff x="53291" y="0"/>
                <a:chExt cx="5446004" cy="4008178"/>
              </a:xfrm>
            </p:grpSpPr>
            <p:pic>
              <p:nvPicPr>
                <p:cNvPr id="69" name="Picture 68">
                  <a:extLst>
                    <a:ext uri="{FF2B5EF4-FFF2-40B4-BE49-F238E27FC236}">
                      <a16:creationId xmlns:a16="http://schemas.microsoft.com/office/drawing/2014/main" id="{F23D1108-1583-42E2-9308-1EB8C1F5EF1E}"/>
                    </a:ext>
                  </a:extLst>
                </p:cNvPr>
                <p:cNvPicPr>
                  <a:picLocks noChangeAspect="1"/>
                </p:cNvPicPr>
                <p:nvPr/>
              </p:nvPicPr>
              <p:blipFill>
                <a:blip r:embed="rId3">
                  <a:extLst>
                    <a:ext uri="{BEBA8EAE-BF5A-486C-A8C5-ECC9F3942E4B}">
                      <a14:imgProps xmlns:a14="http://schemas.microsoft.com/office/drawing/2010/main">
                        <a14:imgLayer r:embed="rId4">
                          <a14:imgEffect>
                            <a14:saturation sat="0"/>
                          </a14:imgEffect>
                        </a14:imgLayer>
                      </a14:imgProps>
                    </a:ext>
                  </a:extLst>
                </a:blip>
                <a:stretch>
                  <a:fillRect/>
                </a:stretch>
              </p:blipFill>
              <p:spPr>
                <a:xfrm>
                  <a:off x="1237957" y="0"/>
                  <a:ext cx="2871470" cy="3665220"/>
                </a:xfrm>
                <a:prstGeom prst="rect">
                  <a:avLst/>
                </a:prstGeom>
              </p:spPr>
            </p:pic>
            <p:pic>
              <p:nvPicPr>
                <p:cNvPr id="70" name="Picture 69">
                  <a:extLst>
                    <a:ext uri="{FF2B5EF4-FFF2-40B4-BE49-F238E27FC236}">
                      <a16:creationId xmlns:a16="http://schemas.microsoft.com/office/drawing/2014/main" id="{7886E686-5819-4F14-B160-9A0DAE2FD4C2}"/>
                    </a:ext>
                  </a:extLst>
                </p:cNvPr>
                <p:cNvPicPr>
                  <a:picLocks noChangeAspect="1"/>
                </p:cNvPicPr>
                <p:nvPr/>
              </p:nvPicPr>
              <p:blipFill>
                <a:blip r:embed="rId5"/>
                <a:stretch>
                  <a:fillRect/>
                </a:stretch>
              </p:blipFill>
              <p:spPr>
                <a:xfrm>
                  <a:off x="4051495" y="3059723"/>
                  <a:ext cx="1447800" cy="723900"/>
                </a:xfrm>
                <a:prstGeom prst="rect">
                  <a:avLst/>
                </a:prstGeom>
              </p:spPr>
            </p:pic>
            <p:pic>
              <p:nvPicPr>
                <p:cNvPr id="71" name="Picture 70">
                  <a:extLst>
                    <a:ext uri="{FF2B5EF4-FFF2-40B4-BE49-F238E27FC236}">
                      <a16:creationId xmlns:a16="http://schemas.microsoft.com/office/drawing/2014/main" id="{E052132F-B9D4-4CE7-B95D-87D36D8569D0}"/>
                    </a:ext>
                  </a:extLst>
                </p:cNvPr>
                <p:cNvPicPr>
                  <a:picLocks noChangeAspect="1"/>
                </p:cNvPicPr>
                <p:nvPr/>
              </p:nvPicPr>
              <p:blipFill>
                <a:blip r:embed="rId6"/>
                <a:stretch>
                  <a:fillRect/>
                </a:stretch>
              </p:blipFill>
              <p:spPr>
                <a:xfrm>
                  <a:off x="520113" y="3201328"/>
                  <a:ext cx="1261745" cy="440690"/>
                </a:xfrm>
                <a:prstGeom prst="rect">
                  <a:avLst/>
                </a:prstGeom>
              </p:spPr>
            </p:pic>
            <p:pic>
              <p:nvPicPr>
                <p:cNvPr id="72" name="Picture 71">
                  <a:extLst>
                    <a:ext uri="{FF2B5EF4-FFF2-40B4-BE49-F238E27FC236}">
                      <a16:creationId xmlns:a16="http://schemas.microsoft.com/office/drawing/2014/main" id="{2EA81DEF-77A4-453E-A754-239057FDB828}"/>
                    </a:ext>
                  </a:extLst>
                </p:cNvPr>
                <p:cNvPicPr>
                  <a:picLocks noChangeAspect="1"/>
                </p:cNvPicPr>
                <p:nvPr/>
              </p:nvPicPr>
              <p:blipFill>
                <a:blip r:embed="rId7"/>
                <a:stretch>
                  <a:fillRect/>
                </a:stretch>
              </p:blipFill>
              <p:spPr>
                <a:xfrm>
                  <a:off x="53291" y="459277"/>
                  <a:ext cx="1447800" cy="757555"/>
                </a:xfrm>
                <a:prstGeom prst="rect">
                  <a:avLst/>
                </a:prstGeom>
              </p:spPr>
            </p:pic>
            <p:sp>
              <p:nvSpPr>
                <p:cNvPr id="73" name="Oval 72">
                  <a:extLst>
                    <a:ext uri="{FF2B5EF4-FFF2-40B4-BE49-F238E27FC236}">
                      <a16:creationId xmlns:a16="http://schemas.microsoft.com/office/drawing/2014/main" id="{75F9E604-3990-4C03-A115-E14540F20379}"/>
                    </a:ext>
                  </a:extLst>
                </p:cNvPr>
                <p:cNvSpPr/>
                <p:nvPr/>
              </p:nvSpPr>
              <p:spPr>
                <a:xfrm>
                  <a:off x="2750234" y="3123028"/>
                  <a:ext cx="210185" cy="245110"/>
                </a:xfrm>
                <a:prstGeom prst="ellipse">
                  <a:avLst/>
                </a:prstGeom>
                <a:solidFill>
                  <a:schemeClr val="bg1"/>
                </a:solidFill>
                <a:ln w="19050">
                  <a:solidFill>
                    <a:srgbClr val="0070C0"/>
                  </a:solidFill>
                </a:ln>
              </p:spPr>
              <p:txBody>
                <a:bodyPr wrap="square" lIns="0" tIns="0" rIns="0" bIns="0" rtlCol="0" anchor="ctr">
                  <a:noAutofit/>
                </a:bodyPr>
                <a:lstStyle/>
                <a:p>
                  <a:endParaRPr lang="en-GB" sz="614"/>
                </a:p>
              </p:txBody>
            </p:sp>
            <p:sp>
              <p:nvSpPr>
                <p:cNvPr id="74" name="Oval 73">
                  <a:extLst>
                    <a:ext uri="{FF2B5EF4-FFF2-40B4-BE49-F238E27FC236}">
                      <a16:creationId xmlns:a16="http://schemas.microsoft.com/office/drawing/2014/main" id="{5A9D8350-E8C8-4E68-A597-09665F49CAA8}"/>
                    </a:ext>
                  </a:extLst>
                </p:cNvPr>
                <p:cNvSpPr/>
                <p:nvPr/>
              </p:nvSpPr>
              <p:spPr>
                <a:xfrm>
                  <a:off x="3622431" y="2996419"/>
                  <a:ext cx="210185" cy="245110"/>
                </a:xfrm>
                <a:prstGeom prst="ellipse">
                  <a:avLst/>
                </a:prstGeom>
                <a:solidFill>
                  <a:schemeClr val="bg1"/>
                </a:solidFill>
                <a:ln w="19050">
                  <a:solidFill>
                    <a:srgbClr val="0070C0"/>
                  </a:solidFill>
                </a:ln>
              </p:spPr>
              <p:txBody>
                <a:bodyPr wrap="square" lIns="0" tIns="0" rIns="0" bIns="0" rtlCol="0" anchor="ctr">
                  <a:noAutofit/>
                </a:bodyPr>
                <a:lstStyle/>
                <a:p>
                  <a:endParaRPr lang="en-GB" sz="614"/>
                </a:p>
              </p:txBody>
            </p:sp>
            <p:cxnSp>
              <p:nvCxnSpPr>
                <p:cNvPr id="75" name="Straight Connector 74">
                  <a:extLst>
                    <a:ext uri="{FF2B5EF4-FFF2-40B4-BE49-F238E27FC236}">
                      <a16:creationId xmlns:a16="http://schemas.microsoft.com/office/drawing/2014/main" id="{F68447DB-0E8B-48F6-AF9A-A8BBB4ED6C3F}"/>
                    </a:ext>
                  </a:extLst>
                </p:cNvPr>
                <p:cNvCxnSpPr>
                  <a:cxnSpLocks/>
                </p:cNvCxnSpPr>
                <p:nvPr/>
              </p:nvCxnSpPr>
              <p:spPr>
                <a:xfrm flipV="1">
                  <a:off x="1860770" y="3242603"/>
                  <a:ext cx="887997" cy="106955"/>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C18E353C-31C1-437F-AA36-21917A3B2AB8}"/>
                    </a:ext>
                  </a:extLst>
                </p:cNvPr>
                <p:cNvCxnSpPr>
                  <a:cxnSpLocks/>
                </p:cNvCxnSpPr>
                <p:nvPr/>
              </p:nvCxnSpPr>
              <p:spPr>
                <a:xfrm>
                  <a:off x="3805311" y="3207434"/>
                  <a:ext cx="252095" cy="21971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pic>
              <p:nvPicPr>
                <p:cNvPr id="77" name="Picture 76">
                  <a:extLst>
                    <a:ext uri="{FF2B5EF4-FFF2-40B4-BE49-F238E27FC236}">
                      <a16:creationId xmlns:a16="http://schemas.microsoft.com/office/drawing/2014/main" id="{FC1684D8-890C-4D71-972B-2E2B0FAC3F38}"/>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2446858" y="3472632"/>
                  <a:ext cx="1635669" cy="535546"/>
                </a:xfrm>
                <a:prstGeom prst="rect">
                  <a:avLst/>
                </a:prstGeom>
                <a:noFill/>
              </p:spPr>
            </p:pic>
            <p:cxnSp>
              <p:nvCxnSpPr>
                <p:cNvPr id="78" name="Straight Connector 77">
                  <a:extLst>
                    <a:ext uri="{FF2B5EF4-FFF2-40B4-BE49-F238E27FC236}">
                      <a16:creationId xmlns:a16="http://schemas.microsoft.com/office/drawing/2014/main" id="{016EC9E4-A737-47DC-9306-D5D759880603}"/>
                    </a:ext>
                  </a:extLst>
                </p:cNvPr>
                <p:cNvCxnSpPr>
                  <a:cxnSpLocks/>
                  <a:stCxn id="79" idx="4"/>
                </p:cNvCxnSpPr>
                <p:nvPr/>
              </p:nvCxnSpPr>
              <p:spPr>
                <a:xfrm>
                  <a:off x="3319561" y="3290765"/>
                  <a:ext cx="39708" cy="278112"/>
                </a:xfrm>
                <a:prstGeom prst="line">
                  <a:avLst/>
                </a:prstGeom>
                <a:noFill/>
                <a:ln w="19050" cap="flat" cmpd="sng" algn="ctr">
                  <a:solidFill>
                    <a:srgbClr val="0070C0"/>
                  </a:solidFill>
                  <a:prstDash val="solid"/>
                  <a:miter lim="800000"/>
                </a:ln>
                <a:effectLst/>
              </p:spPr>
            </p:cxnSp>
            <p:sp>
              <p:nvSpPr>
                <p:cNvPr id="79" name="Oval 78">
                  <a:extLst>
                    <a:ext uri="{FF2B5EF4-FFF2-40B4-BE49-F238E27FC236}">
                      <a16:creationId xmlns:a16="http://schemas.microsoft.com/office/drawing/2014/main" id="{80A058D0-7FD7-4D6D-B79B-CBED499FD6C8}"/>
                    </a:ext>
                  </a:extLst>
                </p:cNvPr>
                <p:cNvSpPr/>
                <p:nvPr/>
              </p:nvSpPr>
              <p:spPr>
                <a:xfrm>
                  <a:off x="3214468" y="3045655"/>
                  <a:ext cx="210185" cy="245110"/>
                </a:xfrm>
                <a:prstGeom prst="ellipse">
                  <a:avLst/>
                </a:prstGeom>
                <a:solidFill>
                  <a:srgbClr val="FFFFFF"/>
                </a:solidFill>
                <a:ln w="19050">
                  <a:solidFill>
                    <a:srgbClr val="0070C0"/>
                  </a:solidFill>
                </a:ln>
              </p:spPr>
              <p:txBody>
                <a:bodyPr wrap="square" lIns="0" tIns="0" rIns="0" bIns="0" rtlCol="0" anchor="ctr">
                  <a:noAutofit/>
                </a:bodyPr>
                <a:lstStyle/>
                <a:p>
                  <a:endParaRPr lang="en-GB" sz="614"/>
                </a:p>
              </p:txBody>
            </p:sp>
          </p:grpSp>
          <p:sp>
            <p:nvSpPr>
              <p:cNvPr id="67" name="Oval 66">
                <a:extLst>
                  <a:ext uri="{FF2B5EF4-FFF2-40B4-BE49-F238E27FC236}">
                    <a16:creationId xmlns:a16="http://schemas.microsoft.com/office/drawing/2014/main" id="{C06BE393-7252-462D-BEA2-3B7BB86C8D40}"/>
                  </a:ext>
                </a:extLst>
              </p:cNvPr>
              <p:cNvSpPr/>
              <p:nvPr/>
            </p:nvSpPr>
            <p:spPr>
              <a:xfrm>
                <a:off x="2623625" y="1519311"/>
                <a:ext cx="210178" cy="245091"/>
              </a:xfrm>
              <a:prstGeom prst="ellipse">
                <a:avLst/>
              </a:prstGeom>
              <a:solidFill>
                <a:schemeClr val="bg1"/>
              </a:solidFill>
              <a:ln w="19050">
                <a:solidFill>
                  <a:srgbClr val="0070C0"/>
                </a:solidFill>
              </a:ln>
            </p:spPr>
            <p:txBody>
              <a:bodyPr wrap="square" lIns="0" tIns="0" rIns="0" bIns="0" rtlCol="0" anchor="ctr">
                <a:noAutofit/>
              </a:bodyPr>
              <a:lstStyle/>
              <a:p>
                <a:endParaRPr lang="en-GB" sz="614"/>
              </a:p>
            </p:txBody>
          </p:sp>
          <p:cxnSp>
            <p:nvCxnSpPr>
              <p:cNvPr id="68" name="Straight Connector 67">
                <a:extLst>
                  <a:ext uri="{FF2B5EF4-FFF2-40B4-BE49-F238E27FC236}">
                    <a16:creationId xmlns:a16="http://schemas.microsoft.com/office/drawing/2014/main" id="{573C0F1D-F0BC-4183-A891-0EB1267B6154}"/>
                  </a:ext>
                </a:extLst>
              </p:cNvPr>
              <p:cNvCxnSpPr>
                <a:cxnSpLocks/>
              </p:cNvCxnSpPr>
              <p:nvPr/>
            </p:nvCxnSpPr>
            <p:spPr>
              <a:xfrm>
                <a:off x="1413285" y="1084122"/>
                <a:ext cx="1203306" cy="50245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grpSp>
        <p:pic>
          <p:nvPicPr>
            <p:cNvPr id="53" name="Picture 52">
              <a:extLst>
                <a:ext uri="{FF2B5EF4-FFF2-40B4-BE49-F238E27FC236}">
                  <a16:creationId xmlns:a16="http://schemas.microsoft.com/office/drawing/2014/main" id="{F5BD5795-713A-4F97-B546-C1AF5014D0B4}"/>
                </a:ext>
              </a:extLst>
            </p:cNvPr>
            <p:cNvPicPr>
              <a:picLocks noChangeAspect="1"/>
            </p:cNvPicPr>
            <p:nvPr/>
          </p:nvPicPr>
          <p:blipFill>
            <a:blip r:embed="rId9"/>
            <a:stretch>
              <a:fillRect/>
            </a:stretch>
          </p:blipFill>
          <p:spPr>
            <a:xfrm>
              <a:off x="2660234" y="2901159"/>
              <a:ext cx="1531736" cy="467940"/>
            </a:xfrm>
            <a:prstGeom prst="rect">
              <a:avLst/>
            </a:prstGeom>
          </p:spPr>
        </p:pic>
        <p:sp>
          <p:nvSpPr>
            <p:cNvPr id="54" name="Oval 53">
              <a:extLst>
                <a:ext uri="{FF2B5EF4-FFF2-40B4-BE49-F238E27FC236}">
                  <a16:creationId xmlns:a16="http://schemas.microsoft.com/office/drawing/2014/main" id="{5DC0ACA5-B9F0-44AD-8967-9115DECE1F10}"/>
                </a:ext>
              </a:extLst>
            </p:cNvPr>
            <p:cNvSpPr/>
            <p:nvPr/>
          </p:nvSpPr>
          <p:spPr>
            <a:xfrm>
              <a:off x="5913849" y="3651151"/>
              <a:ext cx="244884" cy="309877"/>
            </a:xfrm>
            <a:prstGeom prst="ellipse">
              <a:avLst/>
            </a:prstGeom>
            <a:solidFill>
              <a:schemeClr val="bg1"/>
            </a:solidFill>
            <a:ln w="19050">
              <a:solidFill>
                <a:srgbClr val="0070C0"/>
              </a:solidFill>
            </a:ln>
          </p:spPr>
          <p:txBody>
            <a:bodyPr wrap="square" lIns="0" tIns="0" rIns="0" bIns="0" rtlCol="0" anchor="ctr">
              <a:noAutofit/>
            </a:bodyPr>
            <a:lstStyle/>
            <a:p>
              <a:endParaRPr lang="en-GB" sz="614"/>
            </a:p>
          </p:txBody>
        </p:sp>
        <p:cxnSp>
          <p:nvCxnSpPr>
            <p:cNvPr id="55" name="Straight Connector 54">
              <a:extLst>
                <a:ext uri="{FF2B5EF4-FFF2-40B4-BE49-F238E27FC236}">
                  <a16:creationId xmlns:a16="http://schemas.microsoft.com/office/drawing/2014/main" id="{E363D071-AFAF-4CA7-9606-C0A2194D06E9}"/>
                </a:ext>
              </a:extLst>
            </p:cNvPr>
            <p:cNvCxnSpPr>
              <a:cxnSpLocks/>
            </p:cNvCxnSpPr>
            <p:nvPr/>
          </p:nvCxnSpPr>
          <p:spPr>
            <a:xfrm flipH="1" flipV="1">
              <a:off x="4191970" y="3303295"/>
              <a:ext cx="1724077" cy="463427"/>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sp>
          <p:nvSpPr>
            <p:cNvPr id="56" name="Oval 55">
              <a:extLst>
                <a:ext uri="{FF2B5EF4-FFF2-40B4-BE49-F238E27FC236}">
                  <a16:creationId xmlns:a16="http://schemas.microsoft.com/office/drawing/2014/main" id="{8B609BBF-39E2-46B0-9F2B-44D8F95B5F9B}"/>
                </a:ext>
              </a:extLst>
            </p:cNvPr>
            <p:cNvSpPr/>
            <p:nvPr/>
          </p:nvSpPr>
          <p:spPr>
            <a:xfrm>
              <a:off x="6058357" y="3040249"/>
              <a:ext cx="248060" cy="309878"/>
            </a:xfrm>
            <a:prstGeom prst="ellipse">
              <a:avLst/>
            </a:prstGeom>
            <a:solidFill>
              <a:srgbClr val="FFFFFF"/>
            </a:solidFill>
            <a:ln w="19050">
              <a:solidFill>
                <a:srgbClr val="0070C0"/>
              </a:solidFill>
            </a:ln>
          </p:spPr>
          <p:txBody>
            <a:bodyPr wrap="square" lIns="0" tIns="0" rIns="0" bIns="0" rtlCol="0" anchor="ctr">
              <a:noAutofit/>
            </a:bodyPr>
            <a:lstStyle/>
            <a:p>
              <a:endParaRPr lang="en-GB" sz="614"/>
            </a:p>
          </p:txBody>
        </p:sp>
        <p:cxnSp>
          <p:nvCxnSpPr>
            <p:cNvPr id="57" name="Straight Connector 56">
              <a:extLst>
                <a:ext uri="{FF2B5EF4-FFF2-40B4-BE49-F238E27FC236}">
                  <a16:creationId xmlns:a16="http://schemas.microsoft.com/office/drawing/2014/main" id="{F312CBF7-FF56-4A76-B036-3903FD332242}"/>
                </a:ext>
              </a:extLst>
            </p:cNvPr>
            <p:cNvCxnSpPr>
              <a:cxnSpLocks/>
              <a:stCxn id="56" idx="6"/>
            </p:cNvCxnSpPr>
            <p:nvPr/>
          </p:nvCxnSpPr>
          <p:spPr>
            <a:xfrm>
              <a:off x="6306417" y="3195188"/>
              <a:ext cx="726570" cy="69324"/>
            </a:xfrm>
            <a:prstGeom prst="line">
              <a:avLst/>
            </a:prstGeom>
            <a:noFill/>
            <a:ln w="19050" cap="flat" cmpd="sng" algn="ctr">
              <a:solidFill>
                <a:srgbClr val="0070C0"/>
              </a:solidFill>
              <a:prstDash val="solid"/>
              <a:miter lim="800000"/>
            </a:ln>
            <a:effectLst/>
          </p:spPr>
        </p:cxnSp>
        <p:pic>
          <p:nvPicPr>
            <p:cNvPr id="58" name="Picture 57">
              <a:extLst>
                <a:ext uri="{FF2B5EF4-FFF2-40B4-BE49-F238E27FC236}">
                  <a16:creationId xmlns:a16="http://schemas.microsoft.com/office/drawing/2014/main" id="{996DFCB3-C70A-47AF-9E4B-8E362FB6A4B6}"/>
                </a:ext>
              </a:extLst>
            </p:cNvPr>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7044359" y="3106171"/>
              <a:ext cx="1396994" cy="351746"/>
            </a:xfrm>
            <a:prstGeom prst="rect">
              <a:avLst/>
            </a:prstGeom>
            <a:noFill/>
            <a:ln>
              <a:noFill/>
            </a:ln>
          </p:spPr>
        </p:pic>
        <p:sp>
          <p:nvSpPr>
            <p:cNvPr id="59" name="Oval 58">
              <a:extLst>
                <a:ext uri="{FF2B5EF4-FFF2-40B4-BE49-F238E27FC236}">
                  <a16:creationId xmlns:a16="http://schemas.microsoft.com/office/drawing/2014/main" id="{EB76671F-BE0D-441B-9C17-39F630103E35}"/>
                </a:ext>
              </a:extLst>
            </p:cNvPr>
            <p:cNvSpPr/>
            <p:nvPr/>
          </p:nvSpPr>
          <p:spPr>
            <a:xfrm>
              <a:off x="6741328" y="4142642"/>
              <a:ext cx="280660" cy="306240"/>
            </a:xfrm>
            <a:prstGeom prst="ellipse">
              <a:avLst/>
            </a:prstGeom>
            <a:solidFill>
              <a:schemeClr val="bg1"/>
            </a:solidFill>
            <a:ln w="19050">
              <a:solidFill>
                <a:srgbClr val="0070C0"/>
              </a:solidFill>
            </a:ln>
          </p:spPr>
          <p:txBody>
            <a:bodyPr wrap="square" lIns="0" tIns="0" rIns="0" bIns="0" rtlCol="0" anchor="ctr">
              <a:noAutofit/>
            </a:bodyPr>
            <a:lstStyle/>
            <a:p>
              <a:endParaRPr lang="en-GB" sz="614"/>
            </a:p>
          </p:txBody>
        </p:sp>
        <p:cxnSp>
          <p:nvCxnSpPr>
            <p:cNvPr id="60" name="Straight Connector 59">
              <a:extLst>
                <a:ext uri="{FF2B5EF4-FFF2-40B4-BE49-F238E27FC236}">
                  <a16:creationId xmlns:a16="http://schemas.microsoft.com/office/drawing/2014/main" id="{79C88B7C-8A36-4538-B8B5-9AEA5C22C168}"/>
                </a:ext>
              </a:extLst>
            </p:cNvPr>
            <p:cNvCxnSpPr>
              <a:cxnSpLocks/>
            </p:cNvCxnSpPr>
            <p:nvPr/>
          </p:nvCxnSpPr>
          <p:spPr>
            <a:xfrm>
              <a:off x="6945575" y="4448882"/>
              <a:ext cx="280660" cy="351746"/>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pic>
          <p:nvPicPr>
            <p:cNvPr id="61" name="Picture 60">
              <a:extLst>
                <a:ext uri="{FF2B5EF4-FFF2-40B4-BE49-F238E27FC236}">
                  <a16:creationId xmlns:a16="http://schemas.microsoft.com/office/drawing/2014/main" id="{927D6517-B87B-4C13-BAF2-8B49CA8C8CEE}"/>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363345" y="1375870"/>
              <a:ext cx="2164030" cy="704218"/>
            </a:xfrm>
            <a:prstGeom prst="rect">
              <a:avLst/>
            </a:prstGeom>
            <a:noFill/>
            <a:ln>
              <a:noFill/>
            </a:ln>
          </p:spPr>
        </p:pic>
        <p:cxnSp>
          <p:nvCxnSpPr>
            <p:cNvPr id="62" name="Straight Connector 61">
              <a:extLst>
                <a:ext uri="{FF2B5EF4-FFF2-40B4-BE49-F238E27FC236}">
                  <a16:creationId xmlns:a16="http://schemas.microsoft.com/office/drawing/2014/main" id="{DA378851-7017-40BA-ACE2-3B33B0B18851}"/>
                </a:ext>
              </a:extLst>
            </p:cNvPr>
            <p:cNvCxnSpPr>
              <a:cxnSpLocks/>
            </p:cNvCxnSpPr>
            <p:nvPr/>
          </p:nvCxnSpPr>
          <p:spPr>
            <a:xfrm flipV="1">
              <a:off x="5863961" y="1829949"/>
              <a:ext cx="523878" cy="250139"/>
            </a:xfrm>
            <a:prstGeom prst="line">
              <a:avLst/>
            </a:prstGeom>
            <a:noFill/>
            <a:ln w="19050" cap="flat" cmpd="sng" algn="ctr">
              <a:solidFill>
                <a:srgbClr val="0070C0"/>
              </a:solidFill>
              <a:prstDash val="solid"/>
              <a:miter lim="800000"/>
            </a:ln>
            <a:effectLst/>
          </p:spPr>
        </p:cxnSp>
        <p:sp>
          <p:nvSpPr>
            <p:cNvPr id="63" name="Oval 62">
              <a:extLst>
                <a:ext uri="{FF2B5EF4-FFF2-40B4-BE49-F238E27FC236}">
                  <a16:creationId xmlns:a16="http://schemas.microsoft.com/office/drawing/2014/main" id="{97F2BE08-E8E1-4DCD-8A5A-82AB21BD01ED}"/>
                </a:ext>
              </a:extLst>
            </p:cNvPr>
            <p:cNvSpPr/>
            <p:nvPr/>
          </p:nvSpPr>
          <p:spPr>
            <a:xfrm>
              <a:off x="5671336" y="1947551"/>
              <a:ext cx="222180" cy="309854"/>
            </a:xfrm>
            <a:prstGeom prst="ellipse">
              <a:avLst/>
            </a:prstGeom>
            <a:solidFill>
              <a:srgbClr val="FFFFFF"/>
            </a:solidFill>
            <a:ln w="19050">
              <a:solidFill>
                <a:srgbClr val="0070C0"/>
              </a:solidFill>
            </a:ln>
          </p:spPr>
          <p:txBody>
            <a:bodyPr wrap="square" lIns="0" tIns="0" rIns="0" bIns="0" rtlCol="0" anchor="ctr">
              <a:noAutofit/>
            </a:bodyPr>
            <a:lstStyle/>
            <a:p>
              <a:endParaRPr lang="en-GB" sz="614"/>
            </a:p>
          </p:txBody>
        </p:sp>
        <p:cxnSp>
          <p:nvCxnSpPr>
            <p:cNvPr id="64" name="Straight Connector 63">
              <a:extLst>
                <a:ext uri="{FF2B5EF4-FFF2-40B4-BE49-F238E27FC236}">
                  <a16:creationId xmlns:a16="http://schemas.microsoft.com/office/drawing/2014/main" id="{0CD36DD3-6E4A-481B-A356-22417DED5ABF}"/>
                </a:ext>
              </a:extLst>
            </p:cNvPr>
            <p:cNvCxnSpPr>
              <a:cxnSpLocks/>
            </p:cNvCxnSpPr>
            <p:nvPr/>
          </p:nvCxnSpPr>
          <p:spPr>
            <a:xfrm flipV="1">
              <a:off x="4613114" y="4420027"/>
              <a:ext cx="1545619" cy="567321"/>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sp>
          <p:nvSpPr>
            <p:cNvPr id="65" name="Oval 64">
              <a:extLst>
                <a:ext uri="{FF2B5EF4-FFF2-40B4-BE49-F238E27FC236}">
                  <a16:creationId xmlns:a16="http://schemas.microsoft.com/office/drawing/2014/main" id="{704831FB-CE74-45B5-98EF-B51E228C59D3}"/>
                </a:ext>
              </a:extLst>
            </p:cNvPr>
            <p:cNvSpPr/>
            <p:nvPr/>
          </p:nvSpPr>
          <p:spPr>
            <a:xfrm>
              <a:off x="6128763" y="4206412"/>
              <a:ext cx="244884" cy="309878"/>
            </a:xfrm>
            <a:prstGeom prst="ellipse">
              <a:avLst/>
            </a:prstGeom>
            <a:solidFill>
              <a:schemeClr val="bg1"/>
            </a:solidFill>
            <a:ln w="19050">
              <a:solidFill>
                <a:srgbClr val="0070C0"/>
              </a:solidFill>
            </a:ln>
          </p:spPr>
          <p:txBody>
            <a:bodyPr wrap="square" lIns="0" tIns="0" rIns="0" bIns="0" rtlCol="0" anchor="ctr">
              <a:noAutofit/>
            </a:bodyPr>
            <a:lstStyle/>
            <a:p>
              <a:endParaRPr lang="en-GB" sz="614"/>
            </a:p>
          </p:txBody>
        </p:sp>
      </p:grpSp>
    </p:spTree>
    <p:extLst>
      <p:ext uri="{BB962C8B-B14F-4D97-AF65-F5344CB8AC3E}">
        <p14:creationId xmlns:p14="http://schemas.microsoft.com/office/powerpoint/2010/main" val="22958531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6900D47-83FF-4277-880E-4A926110E281}"/>
              </a:ext>
            </a:extLst>
          </p:cNvPr>
          <p:cNvSpPr>
            <a:spLocks noGrp="1"/>
          </p:cNvSpPr>
          <p:nvPr>
            <p:ph type="title"/>
          </p:nvPr>
        </p:nvSpPr>
        <p:spPr>
          <a:xfrm>
            <a:off x="296086" y="246085"/>
            <a:ext cx="5605252" cy="478310"/>
          </a:xfrm>
        </p:spPr>
        <p:txBody>
          <a:bodyPr/>
          <a:lstStyle/>
          <a:p>
            <a:r>
              <a:rPr lang="en-GB" sz="2500" dirty="0"/>
              <a:t>RDP Solution Development Steps</a:t>
            </a:r>
          </a:p>
        </p:txBody>
      </p:sp>
      <p:sp>
        <p:nvSpPr>
          <p:cNvPr id="13" name="TextBox 12">
            <a:extLst>
              <a:ext uri="{FF2B5EF4-FFF2-40B4-BE49-F238E27FC236}">
                <a16:creationId xmlns:a16="http://schemas.microsoft.com/office/drawing/2014/main" id="{E788ACDF-96AF-43AA-9F5C-E33CE5E3B552}"/>
              </a:ext>
            </a:extLst>
          </p:cNvPr>
          <p:cNvSpPr txBox="1"/>
          <p:nvPr/>
        </p:nvSpPr>
        <p:spPr>
          <a:xfrm>
            <a:off x="1858931" y="4620945"/>
            <a:ext cx="3414713" cy="307777"/>
          </a:xfrm>
          <a:prstGeom prst="rect">
            <a:avLst/>
          </a:prstGeom>
        </p:spPr>
        <p:txBody>
          <a:bodyPr wrap="square" rtlCol="0">
            <a:spAutoFit/>
          </a:bodyPr>
          <a:lstStyle/>
          <a:p>
            <a:pPr algn="l"/>
            <a:r>
              <a:rPr lang="en-GB" sz="1400" dirty="0">
                <a:latin typeface="12 pt. Helvetica* 45 Light   02" panose="02000403000000020004" pitchFamily="2" charset="0"/>
                <a:ea typeface="12 pt. Helvetica* 45 Light   02" panose="02000403000000020004" pitchFamily="2" charset="0"/>
              </a:rPr>
              <a:t>Stakeholder engagement</a:t>
            </a:r>
          </a:p>
        </p:txBody>
      </p:sp>
      <p:cxnSp>
        <p:nvCxnSpPr>
          <p:cNvPr id="15" name="Straight Arrow Connector 14">
            <a:extLst>
              <a:ext uri="{FF2B5EF4-FFF2-40B4-BE49-F238E27FC236}">
                <a16:creationId xmlns:a16="http://schemas.microsoft.com/office/drawing/2014/main" id="{5DD58B59-5E69-4FE2-A164-2DD87DBBECBE}"/>
              </a:ext>
            </a:extLst>
          </p:cNvPr>
          <p:cNvCxnSpPr>
            <a:cxnSpLocks/>
          </p:cNvCxnSpPr>
          <p:nvPr/>
        </p:nvCxnSpPr>
        <p:spPr>
          <a:xfrm rot="10800000">
            <a:off x="396259" y="4813880"/>
            <a:ext cx="1311098" cy="0"/>
          </a:xfrm>
          <a:prstGeom prst="straightConnector1">
            <a:avLst/>
          </a:prstGeom>
          <a:ln w="127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49A2EEAA-F397-4144-8562-224C7A78CA06}"/>
              </a:ext>
            </a:extLst>
          </p:cNvPr>
          <p:cNvCxnSpPr>
            <a:cxnSpLocks/>
          </p:cNvCxnSpPr>
          <p:nvPr/>
        </p:nvCxnSpPr>
        <p:spPr>
          <a:xfrm>
            <a:off x="4005778" y="4813880"/>
            <a:ext cx="3080822" cy="0"/>
          </a:xfrm>
          <a:prstGeom prst="straightConnector1">
            <a:avLst/>
          </a:prstGeom>
          <a:ln w="12700">
            <a:solidFill>
              <a:srgbClr val="0070C0"/>
            </a:solidFill>
            <a:tailEnd type="triangle"/>
          </a:ln>
        </p:spPr>
        <p:style>
          <a:lnRef idx="1">
            <a:schemeClr val="accent1"/>
          </a:lnRef>
          <a:fillRef idx="0">
            <a:schemeClr val="accent1"/>
          </a:fillRef>
          <a:effectRef idx="0">
            <a:schemeClr val="accent1"/>
          </a:effectRef>
          <a:fontRef idx="minor">
            <a:schemeClr val="tx1"/>
          </a:fontRef>
        </p:style>
      </p:cxnSp>
      <p:grpSp>
        <p:nvGrpSpPr>
          <p:cNvPr id="37" name="Group 36">
            <a:extLst>
              <a:ext uri="{FF2B5EF4-FFF2-40B4-BE49-F238E27FC236}">
                <a16:creationId xmlns:a16="http://schemas.microsoft.com/office/drawing/2014/main" id="{48B2EB36-9E59-4EB6-B857-FB9A31A38831}"/>
              </a:ext>
            </a:extLst>
          </p:cNvPr>
          <p:cNvGrpSpPr/>
          <p:nvPr/>
        </p:nvGrpSpPr>
        <p:grpSpPr>
          <a:xfrm>
            <a:off x="565652" y="800995"/>
            <a:ext cx="8163411" cy="3795992"/>
            <a:chOff x="673228" y="716471"/>
            <a:chExt cx="8163411" cy="3795992"/>
          </a:xfrm>
        </p:grpSpPr>
        <p:sp>
          <p:nvSpPr>
            <p:cNvPr id="3" name="Rectangle 2">
              <a:extLst>
                <a:ext uri="{FF2B5EF4-FFF2-40B4-BE49-F238E27FC236}">
                  <a16:creationId xmlns:a16="http://schemas.microsoft.com/office/drawing/2014/main" id="{84DA0E04-BF5E-412C-9BB3-0983E606BDAA}"/>
                </a:ext>
              </a:extLst>
            </p:cNvPr>
            <p:cNvSpPr/>
            <p:nvPr/>
          </p:nvSpPr>
          <p:spPr>
            <a:xfrm>
              <a:off x="673228" y="716471"/>
              <a:ext cx="1200212" cy="760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Exploration of issues by GSP</a:t>
              </a:r>
            </a:p>
          </p:txBody>
        </p:sp>
        <p:sp>
          <p:nvSpPr>
            <p:cNvPr id="25" name="Rectangle 24">
              <a:extLst>
                <a:ext uri="{FF2B5EF4-FFF2-40B4-BE49-F238E27FC236}">
                  <a16:creationId xmlns:a16="http://schemas.microsoft.com/office/drawing/2014/main" id="{D7A19DFB-55A4-47E3-828A-2C19A93A7739}"/>
                </a:ext>
              </a:extLst>
            </p:cNvPr>
            <p:cNvSpPr/>
            <p:nvPr/>
          </p:nvSpPr>
          <p:spPr>
            <a:xfrm>
              <a:off x="1976518" y="1469587"/>
              <a:ext cx="1200212" cy="760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Confirm details of constraint(s)</a:t>
              </a:r>
            </a:p>
          </p:txBody>
        </p:sp>
        <p:sp>
          <p:nvSpPr>
            <p:cNvPr id="26" name="Rectangle 25">
              <a:extLst>
                <a:ext uri="{FF2B5EF4-FFF2-40B4-BE49-F238E27FC236}">
                  <a16:creationId xmlns:a16="http://schemas.microsoft.com/office/drawing/2014/main" id="{0549C58D-E413-4D10-924F-0B8EC350F9BE}"/>
                </a:ext>
              </a:extLst>
            </p:cNvPr>
            <p:cNvSpPr/>
            <p:nvPr/>
          </p:nvSpPr>
          <p:spPr>
            <a:xfrm>
              <a:off x="3279808" y="2230306"/>
              <a:ext cx="1200212" cy="760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Identify and assess options</a:t>
              </a:r>
            </a:p>
          </p:txBody>
        </p:sp>
        <p:sp>
          <p:nvSpPr>
            <p:cNvPr id="27" name="Rectangle 26">
              <a:extLst>
                <a:ext uri="{FF2B5EF4-FFF2-40B4-BE49-F238E27FC236}">
                  <a16:creationId xmlns:a16="http://schemas.microsoft.com/office/drawing/2014/main" id="{25CE5746-EF4F-44F0-B176-56FCF51C9104}"/>
                </a:ext>
              </a:extLst>
            </p:cNvPr>
            <p:cNvSpPr/>
            <p:nvPr/>
          </p:nvSpPr>
          <p:spPr>
            <a:xfrm>
              <a:off x="4583098" y="2991025"/>
              <a:ext cx="1200212" cy="760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Undertake CBA process</a:t>
              </a:r>
            </a:p>
          </p:txBody>
        </p:sp>
        <p:sp>
          <p:nvSpPr>
            <p:cNvPr id="28" name="Rectangle 27">
              <a:extLst>
                <a:ext uri="{FF2B5EF4-FFF2-40B4-BE49-F238E27FC236}">
                  <a16:creationId xmlns:a16="http://schemas.microsoft.com/office/drawing/2014/main" id="{56625C05-C4BB-4983-B81E-BCDF1E03FE0B}"/>
                </a:ext>
              </a:extLst>
            </p:cNvPr>
            <p:cNvSpPr/>
            <p:nvPr/>
          </p:nvSpPr>
          <p:spPr>
            <a:xfrm>
              <a:off x="5886388" y="3751744"/>
              <a:ext cx="1200212" cy="760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Confirm and implement solution</a:t>
              </a:r>
            </a:p>
          </p:txBody>
        </p:sp>
        <p:sp>
          <p:nvSpPr>
            <p:cNvPr id="12" name="TextBox 11">
              <a:extLst>
                <a:ext uri="{FF2B5EF4-FFF2-40B4-BE49-F238E27FC236}">
                  <a16:creationId xmlns:a16="http://schemas.microsoft.com/office/drawing/2014/main" id="{53C2C0E8-D2F3-42A0-B5AF-AB6F95CF1740}"/>
                </a:ext>
              </a:extLst>
            </p:cNvPr>
            <p:cNvSpPr txBox="1"/>
            <p:nvPr/>
          </p:nvSpPr>
          <p:spPr>
            <a:xfrm>
              <a:off x="1976517" y="724395"/>
              <a:ext cx="2303489" cy="400110"/>
            </a:xfrm>
            <a:prstGeom prst="rect">
              <a:avLst/>
            </a:prstGeom>
          </p:spPr>
          <p:txBody>
            <a:bodyPr wrap="square" rtlCol="0">
              <a:spAutoFit/>
            </a:bodyPr>
            <a:lstStyle/>
            <a:p>
              <a:pPr lvl="0"/>
              <a:r>
                <a:rPr lang="en-GB" sz="1000" dirty="0">
                  <a:latin typeface="+mn-lt"/>
                  <a:ea typeface="Calibri" panose="020F0502020204030204" pitchFamily="34" charset="0"/>
                  <a:cs typeface="Times New Roman"/>
                </a:rPr>
                <a:t>U</a:t>
              </a:r>
              <a:r>
                <a:rPr lang="en-GB" sz="1000" dirty="0">
                  <a:effectLst/>
                  <a:latin typeface="+mn-lt"/>
                  <a:ea typeface="Calibri" panose="020F0502020204030204" pitchFamily="34" charset="0"/>
                  <a:cs typeface="Times New Roman"/>
                </a:rPr>
                <a:t>ndertaking enhanced studies of the region/</a:t>
              </a:r>
              <a:r>
                <a:rPr lang="en-GB" sz="1000" dirty="0">
                  <a:latin typeface="+mn-lt"/>
                  <a:ea typeface="Calibri" panose="020F0502020204030204" pitchFamily="34" charset="0"/>
                  <a:cs typeface="Times New Roman"/>
                </a:rPr>
                <a:t>Grid Supply Point (GSP)</a:t>
              </a:r>
              <a:endParaRPr lang="en-GB" sz="1000" dirty="0">
                <a:latin typeface="+mn-lt"/>
              </a:endParaRPr>
            </a:p>
          </p:txBody>
        </p:sp>
        <p:sp>
          <p:nvSpPr>
            <p:cNvPr id="29" name="Arrow: Bent-Up 28">
              <a:extLst>
                <a:ext uri="{FF2B5EF4-FFF2-40B4-BE49-F238E27FC236}">
                  <a16:creationId xmlns:a16="http://schemas.microsoft.com/office/drawing/2014/main" id="{1EA45D56-BF77-407A-B53D-CECF84881528}"/>
                </a:ext>
              </a:extLst>
            </p:cNvPr>
            <p:cNvSpPr/>
            <p:nvPr/>
          </p:nvSpPr>
          <p:spPr>
            <a:xfrm rot="5400000">
              <a:off x="1017270" y="1318414"/>
              <a:ext cx="635012" cy="1077328"/>
            </a:xfrm>
            <a:prstGeom prst="bentUp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Arrow: Bent-Up 29">
              <a:extLst>
                <a:ext uri="{FF2B5EF4-FFF2-40B4-BE49-F238E27FC236}">
                  <a16:creationId xmlns:a16="http://schemas.microsoft.com/office/drawing/2014/main" id="{D5912506-132B-4D97-87FC-88C83C62AADC}"/>
                </a:ext>
              </a:extLst>
            </p:cNvPr>
            <p:cNvSpPr/>
            <p:nvPr/>
          </p:nvSpPr>
          <p:spPr>
            <a:xfrm rot="5400000">
              <a:off x="2320560" y="2072001"/>
              <a:ext cx="635012" cy="1077328"/>
            </a:xfrm>
            <a:prstGeom prst="bentUp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Arrow: Bent-Up 30">
              <a:extLst>
                <a:ext uri="{FF2B5EF4-FFF2-40B4-BE49-F238E27FC236}">
                  <a16:creationId xmlns:a16="http://schemas.microsoft.com/office/drawing/2014/main" id="{0E245B68-91E4-4F75-A936-438E04FD7CDD}"/>
                </a:ext>
              </a:extLst>
            </p:cNvPr>
            <p:cNvSpPr/>
            <p:nvPr/>
          </p:nvSpPr>
          <p:spPr>
            <a:xfrm rot="5400000">
              <a:off x="3623850" y="2832720"/>
              <a:ext cx="635012" cy="1077328"/>
            </a:xfrm>
            <a:prstGeom prst="bentUp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Arrow: Bent-Up 31">
              <a:extLst>
                <a:ext uri="{FF2B5EF4-FFF2-40B4-BE49-F238E27FC236}">
                  <a16:creationId xmlns:a16="http://schemas.microsoft.com/office/drawing/2014/main" id="{D7FD601E-4A9A-46AC-B944-01C3835208C1}"/>
                </a:ext>
              </a:extLst>
            </p:cNvPr>
            <p:cNvSpPr/>
            <p:nvPr/>
          </p:nvSpPr>
          <p:spPr>
            <a:xfrm rot="5400000">
              <a:off x="4978679" y="3593439"/>
              <a:ext cx="635012" cy="1077328"/>
            </a:xfrm>
            <a:prstGeom prst="bentUp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TextBox 32">
              <a:extLst>
                <a:ext uri="{FF2B5EF4-FFF2-40B4-BE49-F238E27FC236}">
                  <a16:creationId xmlns:a16="http://schemas.microsoft.com/office/drawing/2014/main" id="{91BB01B5-3D01-4065-BEFB-5D4B379E2872}"/>
                </a:ext>
              </a:extLst>
            </p:cNvPr>
            <p:cNvSpPr txBox="1"/>
            <p:nvPr/>
          </p:nvSpPr>
          <p:spPr>
            <a:xfrm>
              <a:off x="3176730" y="1571105"/>
              <a:ext cx="2303489" cy="400110"/>
            </a:xfrm>
            <a:prstGeom prst="rect">
              <a:avLst/>
            </a:prstGeom>
          </p:spPr>
          <p:txBody>
            <a:bodyPr wrap="square" rtlCol="0">
              <a:spAutoFit/>
            </a:bodyPr>
            <a:lstStyle/>
            <a:p>
              <a:pPr lvl="0"/>
              <a:r>
                <a:rPr lang="en-GB" sz="1000" dirty="0">
                  <a:latin typeface="+mn-lt"/>
                  <a:ea typeface="Calibri" panose="020F0502020204030204" pitchFamily="34" charset="0"/>
                  <a:cs typeface="Times New Roman"/>
                </a:rPr>
                <a:t>Drivers of, timing, location and volume of constraint</a:t>
              </a:r>
              <a:endParaRPr lang="en-GB" sz="1000" dirty="0">
                <a:latin typeface="+mn-lt"/>
              </a:endParaRPr>
            </a:p>
          </p:txBody>
        </p:sp>
        <p:sp>
          <p:nvSpPr>
            <p:cNvPr id="34" name="TextBox 33">
              <a:extLst>
                <a:ext uri="{FF2B5EF4-FFF2-40B4-BE49-F238E27FC236}">
                  <a16:creationId xmlns:a16="http://schemas.microsoft.com/office/drawing/2014/main" id="{D20ABBE1-E59F-4F19-B1BA-13A9B7512640}"/>
                </a:ext>
              </a:extLst>
            </p:cNvPr>
            <p:cNvSpPr txBox="1"/>
            <p:nvPr/>
          </p:nvSpPr>
          <p:spPr>
            <a:xfrm>
              <a:off x="4511576" y="2336619"/>
              <a:ext cx="2303489" cy="400110"/>
            </a:xfrm>
            <a:prstGeom prst="rect">
              <a:avLst/>
            </a:prstGeom>
          </p:spPr>
          <p:txBody>
            <a:bodyPr wrap="square" rtlCol="0">
              <a:spAutoFit/>
            </a:bodyPr>
            <a:lstStyle/>
            <a:p>
              <a:pPr lvl="0"/>
              <a:r>
                <a:rPr lang="en-GB" sz="1000" dirty="0">
                  <a:latin typeface="+mn-lt"/>
                  <a:ea typeface="Calibri" panose="020F0502020204030204" pitchFamily="34" charset="0"/>
                  <a:cs typeface="Times New Roman"/>
                </a:rPr>
                <a:t>Use identified syste</a:t>
              </a:r>
              <a:r>
                <a:rPr lang="en-GB" sz="1000" dirty="0">
                  <a:ea typeface="Calibri" panose="020F0502020204030204" pitchFamily="34" charset="0"/>
                  <a:cs typeface="Times New Roman"/>
                </a:rPr>
                <a:t>m need to assess options </a:t>
              </a:r>
              <a:endParaRPr lang="en-GB" sz="1000" dirty="0">
                <a:latin typeface="+mn-lt"/>
              </a:endParaRPr>
            </a:p>
          </p:txBody>
        </p:sp>
        <p:sp>
          <p:nvSpPr>
            <p:cNvPr id="35" name="TextBox 34">
              <a:extLst>
                <a:ext uri="{FF2B5EF4-FFF2-40B4-BE49-F238E27FC236}">
                  <a16:creationId xmlns:a16="http://schemas.microsoft.com/office/drawing/2014/main" id="{45740C4E-2546-4335-8D04-E6AEB2367A63}"/>
                </a:ext>
              </a:extLst>
            </p:cNvPr>
            <p:cNvSpPr txBox="1"/>
            <p:nvPr/>
          </p:nvSpPr>
          <p:spPr>
            <a:xfrm>
              <a:off x="5838782" y="3053878"/>
              <a:ext cx="1912906" cy="400110"/>
            </a:xfrm>
            <a:prstGeom prst="rect">
              <a:avLst/>
            </a:prstGeom>
          </p:spPr>
          <p:txBody>
            <a:bodyPr wrap="square" rtlCol="0">
              <a:spAutoFit/>
            </a:bodyPr>
            <a:lstStyle/>
            <a:p>
              <a:pPr lvl="0"/>
              <a:r>
                <a:rPr lang="en-GB" sz="1000" dirty="0">
                  <a:latin typeface="+mn-lt"/>
                  <a:ea typeface="Calibri" panose="020F0502020204030204" pitchFamily="34" charset="0"/>
                  <a:cs typeface="Times New Roman"/>
                </a:rPr>
                <a:t>Determine most economic solution</a:t>
              </a:r>
              <a:endParaRPr lang="en-GB" sz="1000" dirty="0">
                <a:latin typeface="+mn-lt"/>
              </a:endParaRPr>
            </a:p>
          </p:txBody>
        </p:sp>
        <p:sp>
          <p:nvSpPr>
            <p:cNvPr id="36" name="TextBox 35">
              <a:extLst>
                <a:ext uri="{FF2B5EF4-FFF2-40B4-BE49-F238E27FC236}">
                  <a16:creationId xmlns:a16="http://schemas.microsoft.com/office/drawing/2014/main" id="{0CC8FE49-58A3-4279-9279-36E8A5DA64B9}"/>
                </a:ext>
              </a:extLst>
            </p:cNvPr>
            <p:cNvSpPr txBox="1"/>
            <p:nvPr/>
          </p:nvSpPr>
          <p:spPr>
            <a:xfrm>
              <a:off x="7086600" y="3932048"/>
              <a:ext cx="1750039" cy="400110"/>
            </a:xfrm>
            <a:prstGeom prst="rect">
              <a:avLst/>
            </a:prstGeom>
          </p:spPr>
          <p:txBody>
            <a:bodyPr wrap="square" rtlCol="0">
              <a:spAutoFit/>
            </a:bodyPr>
            <a:lstStyle/>
            <a:p>
              <a:pPr lvl="0"/>
              <a:r>
                <a:rPr lang="en-GB" sz="1000" dirty="0">
                  <a:latin typeface="+mn-lt"/>
                  <a:ea typeface="Calibri" panose="020F0502020204030204" pitchFamily="34" charset="0"/>
                  <a:cs typeface="Times New Roman"/>
                </a:rPr>
                <a:t>Sign off and roll out viable options</a:t>
              </a:r>
              <a:endParaRPr lang="en-GB" sz="1000" dirty="0">
                <a:latin typeface="+mn-lt"/>
              </a:endParaRPr>
            </a:p>
          </p:txBody>
        </p:sp>
      </p:grpSp>
    </p:spTree>
    <p:extLst>
      <p:ext uri="{BB962C8B-B14F-4D97-AF65-F5344CB8AC3E}">
        <p14:creationId xmlns:p14="http://schemas.microsoft.com/office/powerpoint/2010/main" val="20109599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a:extLst>
              <a:ext uri="{FF2B5EF4-FFF2-40B4-BE49-F238E27FC236}">
                <a16:creationId xmlns:a16="http://schemas.microsoft.com/office/drawing/2014/main" id="{EC26777C-8A9B-4643-A4F2-394D8A3E53E0}"/>
              </a:ext>
            </a:extLst>
          </p:cNvPr>
          <p:cNvGraphicFramePr/>
          <p:nvPr/>
        </p:nvGraphicFramePr>
        <p:xfrm>
          <a:off x="448127" y="2656274"/>
          <a:ext cx="7189802" cy="27550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a:extLst>
              <a:ext uri="{FF2B5EF4-FFF2-40B4-BE49-F238E27FC236}">
                <a16:creationId xmlns:a16="http://schemas.microsoft.com/office/drawing/2014/main" id="{4A50257E-86E0-1E4C-8ADE-46118274813B}"/>
              </a:ext>
            </a:extLst>
          </p:cNvPr>
          <p:cNvSpPr>
            <a:spLocks noGrp="1"/>
          </p:cNvSpPr>
          <p:nvPr>
            <p:ph type="title"/>
          </p:nvPr>
        </p:nvSpPr>
        <p:spPr>
          <a:xfrm>
            <a:off x="266015" y="316201"/>
            <a:ext cx="8173360" cy="478310"/>
          </a:xfrm>
        </p:spPr>
        <p:txBody>
          <a:bodyPr lIns="91440" tIns="45720" rIns="91440" bIns="45720" anchor="t"/>
          <a:lstStyle/>
          <a:p>
            <a:r>
              <a:rPr lang="en-GB" sz="2500">
                <a:latin typeface="HelveticaNeueLT Pro 55 Roman"/>
              </a:rPr>
              <a:t>Whole system economic assessment with WPD</a:t>
            </a:r>
          </a:p>
        </p:txBody>
      </p:sp>
      <p:sp>
        <p:nvSpPr>
          <p:cNvPr id="5" name="TextBox 4">
            <a:extLst>
              <a:ext uri="{FF2B5EF4-FFF2-40B4-BE49-F238E27FC236}">
                <a16:creationId xmlns:a16="http://schemas.microsoft.com/office/drawing/2014/main" id="{6A637609-9C90-41C6-88DE-D7593121724B}"/>
              </a:ext>
            </a:extLst>
          </p:cNvPr>
          <p:cNvSpPr txBox="1"/>
          <p:nvPr/>
        </p:nvSpPr>
        <p:spPr>
          <a:xfrm>
            <a:off x="348233" y="942097"/>
            <a:ext cx="8332271" cy="2162130"/>
          </a:xfrm>
          <a:prstGeom prst="rect">
            <a:avLst/>
          </a:prstGeom>
        </p:spPr>
        <p:txBody>
          <a:bodyPr wrap="square" lIns="68580" tIns="34290" rIns="68580" bIns="34290" rtlCol="0" anchor="t">
            <a:spAutoFit/>
          </a:bodyPr>
          <a:lstStyle/>
          <a:p>
            <a:pPr marL="257175" indent="-257175">
              <a:spcAft>
                <a:spcPts val="600"/>
              </a:spcAft>
              <a:buFont typeface="Arial"/>
              <a:buChar char="•"/>
            </a:pPr>
            <a:r>
              <a:rPr lang="en-GB" sz="1400">
                <a:latin typeface="Helvetica Neue Light"/>
              </a:rPr>
              <a:t>The South West of England is expected to play a major part in meeting the future governmental green energy targets because there is lots of renewable solar and wind generation</a:t>
            </a:r>
          </a:p>
          <a:p>
            <a:pPr marL="257175" indent="-257175">
              <a:spcAft>
                <a:spcPts val="600"/>
              </a:spcAft>
              <a:buFont typeface="Arial"/>
              <a:buChar char="•"/>
            </a:pPr>
            <a:r>
              <a:rPr lang="en-GB" sz="1400">
                <a:latin typeface="Helvetica Neue Light"/>
              </a:rPr>
              <a:t>Sunny days in spring and summer present a challenge to transmission and distribution networks, particularly when windy and / or coincident with low demand</a:t>
            </a:r>
          </a:p>
          <a:p>
            <a:pPr marL="257175" indent="-257175">
              <a:spcAft>
                <a:spcPts val="600"/>
              </a:spcAft>
              <a:buFont typeface="Arial"/>
              <a:buChar char="•"/>
            </a:pPr>
            <a:r>
              <a:rPr lang="en-GB" sz="1400">
                <a:latin typeface="Helvetica Neue Light"/>
              </a:rPr>
              <a:t>A whole system assessment found that investing in systems to manage generation on the distribution network in the South West is more economic than network investment</a:t>
            </a:r>
          </a:p>
          <a:p>
            <a:pPr marL="257175" indent="-257175">
              <a:spcAft>
                <a:spcPts val="600"/>
              </a:spcAft>
              <a:buFont typeface="Arial"/>
              <a:buChar char="•"/>
            </a:pPr>
            <a:r>
              <a:rPr lang="en-GB" sz="1400">
                <a:latin typeface="Helvetica Neue Light"/>
              </a:rPr>
              <a:t>It also facilitates quicker connection of new DER to the system than would otherwise be possible</a:t>
            </a:r>
          </a:p>
          <a:p>
            <a:pPr marL="257175" indent="-257175">
              <a:spcAft>
                <a:spcPts val="600"/>
              </a:spcAft>
              <a:buFont typeface="Arial"/>
              <a:buChar char="•"/>
            </a:pPr>
            <a:r>
              <a:rPr lang="en-GB" sz="1400">
                <a:latin typeface="Helvetica Neue Light"/>
              </a:rPr>
              <a:t>This outcome has been implemented via specific connection terms in distribution connection offers</a:t>
            </a:r>
          </a:p>
        </p:txBody>
      </p:sp>
    </p:spTree>
    <p:extLst>
      <p:ext uri="{BB962C8B-B14F-4D97-AF65-F5344CB8AC3E}">
        <p14:creationId xmlns:p14="http://schemas.microsoft.com/office/powerpoint/2010/main" val="16491537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50257E-86E0-1E4C-8ADE-46118274813B}"/>
              </a:ext>
            </a:extLst>
          </p:cNvPr>
          <p:cNvSpPr>
            <a:spLocks noGrp="1"/>
          </p:cNvSpPr>
          <p:nvPr>
            <p:ph type="title"/>
          </p:nvPr>
        </p:nvSpPr>
        <p:spPr>
          <a:xfrm>
            <a:off x="254339" y="300854"/>
            <a:ext cx="8009690" cy="478310"/>
          </a:xfrm>
        </p:spPr>
        <p:txBody>
          <a:bodyPr/>
          <a:lstStyle/>
          <a:p>
            <a:r>
              <a:rPr lang="en-GB" sz="2500"/>
              <a:t>ESO Balancing services and constraint management</a:t>
            </a:r>
          </a:p>
        </p:txBody>
      </p:sp>
      <p:sp>
        <p:nvSpPr>
          <p:cNvPr id="5" name="TextBox 4">
            <a:extLst>
              <a:ext uri="{FF2B5EF4-FFF2-40B4-BE49-F238E27FC236}">
                <a16:creationId xmlns:a16="http://schemas.microsoft.com/office/drawing/2014/main" id="{6A637609-9C90-41C6-88DE-D7593121724B}"/>
              </a:ext>
            </a:extLst>
          </p:cNvPr>
          <p:cNvSpPr txBox="1"/>
          <p:nvPr/>
        </p:nvSpPr>
        <p:spPr>
          <a:xfrm>
            <a:off x="162131" y="1195257"/>
            <a:ext cx="4886280" cy="3454792"/>
          </a:xfrm>
          <a:prstGeom prst="rect">
            <a:avLst/>
          </a:prstGeom>
        </p:spPr>
        <p:txBody>
          <a:bodyPr wrap="square" lIns="68580" tIns="34290" rIns="68580" bIns="34290" rtlCol="0" anchor="t">
            <a:spAutoFit/>
          </a:bodyPr>
          <a:lstStyle/>
          <a:p>
            <a:pPr marL="257175" indent="-257175">
              <a:spcAft>
                <a:spcPts val="600"/>
              </a:spcAft>
              <a:buFont typeface="Arial"/>
              <a:buChar char="•"/>
            </a:pPr>
            <a:r>
              <a:rPr lang="en-GB" sz="1500">
                <a:latin typeface="Helvetica Neue Light"/>
              </a:rPr>
              <a:t>We procure a range of services to balance demand and supply and to ensure the security of electricity supply </a:t>
            </a:r>
          </a:p>
          <a:p>
            <a:pPr marL="257175" indent="-257175">
              <a:spcAft>
                <a:spcPts val="600"/>
              </a:spcAft>
              <a:buFont typeface="Arial"/>
              <a:buChar char="•"/>
            </a:pPr>
            <a:r>
              <a:rPr lang="en-GB" sz="1500">
                <a:latin typeface="Helvetica Neue Light"/>
              </a:rPr>
              <a:t>Thermal constraints are caused when assets reach their physical limitation, creating congestion</a:t>
            </a:r>
          </a:p>
          <a:p>
            <a:pPr marL="257175" indent="-257175">
              <a:spcAft>
                <a:spcPts val="600"/>
              </a:spcAft>
              <a:buFont typeface="Arial"/>
              <a:buChar char="•"/>
            </a:pPr>
            <a:r>
              <a:rPr lang="en-GB" sz="1500">
                <a:latin typeface="Helvetica Neue Light"/>
              </a:rPr>
              <a:t>This limits how energy can be transmitted across GB – this is what we need to manage in the South West </a:t>
            </a:r>
          </a:p>
          <a:p>
            <a:pPr marL="257175" indent="-257175">
              <a:spcAft>
                <a:spcPts val="600"/>
              </a:spcAft>
              <a:buFont typeface="Arial"/>
              <a:buChar char="•"/>
            </a:pPr>
            <a:r>
              <a:rPr lang="en-GB" sz="1500">
                <a:latin typeface="Helvetica Neue Light"/>
              </a:rPr>
              <a:t>We are developing a new transmission constraint management service as a new market solution to this need</a:t>
            </a:r>
          </a:p>
          <a:p>
            <a:pPr marL="257175" indent="-257175">
              <a:spcAft>
                <a:spcPts val="600"/>
              </a:spcAft>
              <a:buFont typeface="Arial"/>
              <a:buChar char="•"/>
            </a:pPr>
            <a:r>
              <a:rPr lang="en-GB" sz="1500">
                <a:latin typeface="Helvetica Neue Light"/>
              </a:rPr>
              <a:t>This service will complement existing routes to ESO markets for DER which are the BM and Wider Access</a:t>
            </a:r>
          </a:p>
          <a:p>
            <a:pPr marL="257175" indent="-257175">
              <a:buFont typeface="Arial"/>
              <a:buChar char="•"/>
            </a:pPr>
            <a:endParaRPr lang="en-GB" sz="1500">
              <a:latin typeface="Helvetica Neue Light"/>
            </a:endParaRPr>
          </a:p>
        </p:txBody>
      </p:sp>
      <p:sp>
        <p:nvSpPr>
          <p:cNvPr id="7" name="Hexagon 6">
            <a:extLst>
              <a:ext uri="{FF2B5EF4-FFF2-40B4-BE49-F238E27FC236}">
                <a16:creationId xmlns:a16="http://schemas.microsoft.com/office/drawing/2014/main" id="{085A5F15-9E38-47CF-9422-BEFA30B3FF6E}"/>
              </a:ext>
            </a:extLst>
          </p:cNvPr>
          <p:cNvSpPr/>
          <p:nvPr/>
        </p:nvSpPr>
        <p:spPr>
          <a:xfrm>
            <a:off x="6323959" y="1672080"/>
            <a:ext cx="1435634" cy="1137650"/>
          </a:xfrm>
          <a:prstGeom prst="hexagon">
            <a:avLst/>
          </a:prstGeom>
          <a:solidFill>
            <a:srgbClr val="6A2C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solidFill>
                  <a:schemeClr val="bg1"/>
                </a:solidFill>
                <a:latin typeface="Helvetica Neue Light"/>
              </a:rPr>
              <a:t>Frequency Response</a:t>
            </a:r>
          </a:p>
        </p:txBody>
      </p:sp>
      <p:sp>
        <p:nvSpPr>
          <p:cNvPr id="8" name="Hexagon 7">
            <a:extLst>
              <a:ext uri="{FF2B5EF4-FFF2-40B4-BE49-F238E27FC236}">
                <a16:creationId xmlns:a16="http://schemas.microsoft.com/office/drawing/2014/main" id="{A4C32E32-3295-4DF5-AAC3-9B1B2A194F64}"/>
              </a:ext>
            </a:extLst>
          </p:cNvPr>
          <p:cNvSpPr/>
          <p:nvPr/>
        </p:nvSpPr>
        <p:spPr>
          <a:xfrm>
            <a:off x="5123969" y="2271848"/>
            <a:ext cx="1435634" cy="1137650"/>
          </a:xfrm>
          <a:prstGeom prst="hexagon">
            <a:avLst/>
          </a:prstGeom>
          <a:solidFill>
            <a:srgbClr val="6A2C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solidFill>
                  <a:schemeClr val="bg1"/>
                </a:solidFill>
                <a:latin typeface="Helvetica Neue Light"/>
              </a:rPr>
              <a:t>Reserve</a:t>
            </a:r>
          </a:p>
        </p:txBody>
      </p:sp>
      <p:sp>
        <p:nvSpPr>
          <p:cNvPr id="9" name="Hexagon 8">
            <a:extLst>
              <a:ext uri="{FF2B5EF4-FFF2-40B4-BE49-F238E27FC236}">
                <a16:creationId xmlns:a16="http://schemas.microsoft.com/office/drawing/2014/main" id="{05C3F566-D1F5-49B1-B169-05D0D7939143}"/>
              </a:ext>
            </a:extLst>
          </p:cNvPr>
          <p:cNvSpPr/>
          <p:nvPr/>
        </p:nvSpPr>
        <p:spPr>
          <a:xfrm>
            <a:off x="7523949" y="2275090"/>
            <a:ext cx="1511192" cy="1137650"/>
          </a:xfrm>
          <a:prstGeom prst="hexagon">
            <a:avLst/>
          </a:prstGeom>
          <a:solidFill>
            <a:srgbClr val="6A2C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solidFill>
                  <a:schemeClr val="bg1"/>
                </a:solidFill>
                <a:latin typeface="Helvetica Neue Light"/>
              </a:rPr>
              <a:t>Reactive Power </a:t>
            </a:r>
          </a:p>
        </p:txBody>
      </p:sp>
      <p:sp>
        <p:nvSpPr>
          <p:cNvPr id="10" name="Hexagon 9">
            <a:extLst>
              <a:ext uri="{FF2B5EF4-FFF2-40B4-BE49-F238E27FC236}">
                <a16:creationId xmlns:a16="http://schemas.microsoft.com/office/drawing/2014/main" id="{54E30867-FC2D-4A81-9A1A-648282C786FD}"/>
              </a:ext>
            </a:extLst>
          </p:cNvPr>
          <p:cNvSpPr/>
          <p:nvPr/>
        </p:nvSpPr>
        <p:spPr>
          <a:xfrm>
            <a:off x="6323959" y="2871615"/>
            <a:ext cx="1435634" cy="1137650"/>
          </a:xfrm>
          <a:prstGeom prst="hexagon">
            <a:avLst/>
          </a:prstGeom>
          <a:solidFill>
            <a:srgbClr val="6A2C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solidFill>
                  <a:schemeClr val="bg1"/>
                </a:solidFill>
                <a:latin typeface="Helvetica Neue Light"/>
              </a:rPr>
              <a:t>Restoration</a:t>
            </a:r>
          </a:p>
        </p:txBody>
      </p:sp>
      <p:sp>
        <p:nvSpPr>
          <p:cNvPr id="11" name="Hexagon 10">
            <a:extLst>
              <a:ext uri="{FF2B5EF4-FFF2-40B4-BE49-F238E27FC236}">
                <a16:creationId xmlns:a16="http://schemas.microsoft.com/office/drawing/2014/main" id="{EE647449-9800-41A7-A0BC-DFC0598CEEBF}"/>
              </a:ext>
            </a:extLst>
          </p:cNvPr>
          <p:cNvSpPr/>
          <p:nvPr/>
        </p:nvSpPr>
        <p:spPr>
          <a:xfrm>
            <a:off x="5123969" y="1064629"/>
            <a:ext cx="1435634" cy="1137650"/>
          </a:xfrm>
          <a:prstGeom prst="hexagon">
            <a:avLst/>
          </a:prstGeom>
          <a:solidFill>
            <a:srgbClr val="D43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solidFill>
                  <a:schemeClr val="bg1"/>
                </a:solidFill>
                <a:latin typeface="Helvetica Neue Light"/>
              </a:rPr>
              <a:t>Balancing Mechanism &amp; Wider Access</a:t>
            </a:r>
          </a:p>
        </p:txBody>
      </p:sp>
      <p:sp>
        <p:nvSpPr>
          <p:cNvPr id="12" name="Hexagon 11">
            <a:extLst>
              <a:ext uri="{FF2B5EF4-FFF2-40B4-BE49-F238E27FC236}">
                <a16:creationId xmlns:a16="http://schemas.microsoft.com/office/drawing/2014/main" id="{B09D5783-57C0-4B9F-8C92-79362ECBB6DD}"/>
              </a:ext>
            </a:extLst>
          </p:cNvPr>
          <p:cNvSpPr/>
          <p:nvPr/>
        </p:nvSpPr>
        <p:spPr>
          <a:xfrm>
            <a:off x="7517331" y="3465846"/>
            <a:ext cx="1535262" cy="1137650"/>
          </a:xfrm>
          <a:prstGeom prst="hexagon">
            <a:avLst/>
          </a:prstGeom>
          <a:solidFill>
            <a:srgbClr val="D43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solidFill>
                  <a:schemeClr val="bg1"/>
                </a:solidFill>
                <a:latin typeface="Helvetica Neue Light"/>
              </a:rPr>
              <a:t>Constraint management</a:t>
            </a:r>
          </a:p>
        </p:txBody>
      </p:sp>
      <p:sp>
        <p:nvSpPr>
          <p:cNvPr id="13" name="Hexagon 12">
            <a:extLst>
              <a:ext uri="{FF2B5EF4-FFF2-40B4-BE49-F238E27FC236}">
                <a16:creationId xmlns:a16="http://schemas.microsoft.com/office/drawing/2014/main" id="{3E4F08B9-21AE-44B4-B10E-AAF353400555}"/>
              </a:ext>
            </a:extLst>
          </p:cNvPr>
          <p:cNvSpPr/>
          <p:nvPr/>
        </p:nvSpPr>
        <p:spPr>
          <a:xfrm>
            <a:off x="7522646" y="1074254"/>
            <a:ext cx="1535261" cy="1137650"/>
          </a:xfrm>
          <a:prstGeom prst="hexagon">
            <a:avLst/>
          </a:prstGeom>
          <a:solidFill>
            <a:srgbClr val="6A2C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solidFill>
                  <a:schemeClr val="bg1"/>
                </a:solidFill>
                <a:latin typeface="Helvetica Neue Light"/>
              </a:rPr>
              <a:t>Capacity market</a:t>
            </a:r>
          </a:p>
        </p:txBody>
      </p:sp>
      <p:sp>
        <p:nvSpPr>
          <p:cNvPr id="14" name="Hexagon 13">
            <a:extLst>
              <a:ext uri="{FF2B5EF4-FFF2-40B4-BE49-F238E27FC236}">
                <a16:creationId xmlns:a16="http://schemas.microsoft.com/office/drawing/2014/main" id="{07728365-C7DF-4C37-98C4-6D2A90068401}"/>
              </a:ext>
            </a:extLst>
          </p:cNvPr>
          <p:cNvSpPr/>
          <p:nvPr/>
        </p:nvSpPr>
        <p:spPr>
          <a:xfrm>
            <a:off x="5123969" y="3465846"/>
            <a:ext cx="1435634" cy="1137650"/>
          </a:xfrm>
          <a:prstGeom prst="hexagon">
            <a:avLst/>
          </a:prstGeom>
          <a:solidFill>
            <a:srgbClr val="6A2C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solidFill>
                  <a:schemeClr val="bg1"/>
                </a:solidFill>
                <a:latin typeface="Helvetica Neue Light"/>
              </a:rPr>
              <a:t>Stability</a:t>
            </a:r>
          </a:p>
        </p:txBody>
      </p:sp>
    </p:spTree>
    <p:extLst>
      <p:ext uri="{BB962C8B-B14F-4D97-AF65-F5344CB8AC3E}">
        <p14:creationId xmlns:p14="http://schemas.microsoft.com/office/powerpoint/2010/main" val="29066208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C83BF1-6077-4DB1-8265-F268D1ACAE25}"/>
              </a:ext>
            </a:extLst>
          </p:cNvPr>
          <p:cNvSpPr>
            <a:spLocks noGrp="1"/>
          </p:cNvSpPr>
          <p:nvPr>
            <p:ph type="title"/>
          </p:nvPr>
        </p:nvSpPr>
        <p:spPr>
          <a:xfrm>
            <a:off x="263273" y="205768"/>
            <a:ext cx="7389918" cy="478310"/>
          </a:xfrm>
        </p:spPr>
        <p:txBody>
          <a:bodyPr/>
          <a:lstStyle/>
          <a:p>
            <a:r>
              <a:rPr lang="en-GB" sz="2500">
                <a:solidFill>
                  <a:srgbClr val="D43900"/>
                </a:solidFill>
                <a:latin typeface="HelveticaNeueLT Pro 55 Roman" panose="020B0604020202020204" pitchFamily="34" charset="77"/>
              </a:rPr>
              <a:t>A new transmission constraint management service</a:t>
            </a:r>
          </a:p>
        </p:txBody>
      </p:sp>
      <p:sp>
        <p:nvSpPr>
          <p:cNvPr id="6" name="TextBox 5">
            <a:extLst>
              <a:ext uri="{FF2B5EF4-FFF2-40B4-BE49-F238E27FC236}">
                <a16:creationId xmlns:a16="http://schemas.microsoft.com/office/drawing/2014/main" id="{20BECE11-DF62-47A8-93CC-D85EC835F895}"/>
              </a:ext>
            </a:extLst>
          </p:cNvPr>
          <p:cNvSpPr txBox="1"/>
          <p:nvPr/>
        </p:nvSpPr>
        <p:spPr>
          <a:xfrm>
            <a:off x="5452776" y="1301632"/>
            <a:ext cx="3537544" cy="2693045"/>
          </a:xfrm>
          <a:prstGeom prst="rect">
            <a:avLst/>
          </a:prstGeom>
        </p:spPr>
        <p:txBody>
          <a:bodyPr wrap="square" lIns="91440" tIns="45720" rIns="91440" bIns="45720" rtlCol="0" anchor="t">
            <a:spAutoFit/>
          </a:bodyPr>
          <a:lstStyle/>
          <a:p>
            <a:pPr marL="285750" indent="-285750" fontAlgn="base">
              <a:spcAft>
                <a:spcPts val="600"/>
              </a:spcAft>
              <a:buFont typeface="Arial" panose="020B0604020202020204" pitchFamily="34" charset="0"/>
              <a:buChar char="•"/>
            </a:pPr>
            <a:r>
              <a:rPr lang="en-GB" sz="1400">
                <a:latin typeface="HelveticaNeueLT Pro 55 Roman" panose="020B0604020202020204"/>
              </a:rPr>
              <a:t>We are developing a new transmission thermal constraint management service to help resolve increasingly regional network constraints</a:t>
            </a:r>
          </a:p>
          <a:p>
            <a:pPr marL="285750" indent="-285750" fontAlgn="base">
              <a:spcAft>
                <a:spcPts val="600"/>
              </a:spcAft>
              <a:buFont typeface="Arial" panose="020B0604020202020204" pitchFamily="34" charset="0"/>
              <a:buChar char="•"/>
            </a:pPr>
            <a:r>
              <a:rPr lang="en-GB" sz="1400">
                <a:latin typeface="HelveticaNeueLT Pro 55 Roman" panose="020B0604020202020204"/>
              </a:rPr>
              <a:t>This service is designed to be simple and provide an alternative route for DER to fulfil their ‘visibility &amp; control’ connection terms.</a:t>
            </a:r>
          </a:p>
          <a:p>
            <a:pPr marL="285750" indent="-285750" fontAlgn="base">
              <a:spcAft>
                <a:spcPts val="600"/>
              </a:spcAft>
              <a:buFont typeface="Arial" panose="020B0604020202020204" pitchFamily="34" charset="0"/>
              <a:buChar char="•"/>
            </a:pPr>
            <a:r>
              <a:rPr lang="en-GB" sz="1400">
                <a:latin typeface="HelveticaNeueLT Pro 55 Roman" panose="020B0604020202020204"/>
              </a:rPr>
              <a:t>The Balancing Mechanism or Wider Access remain existing options.</a:t>
            </a:r>
          </a:p>
          <a:p>
            <a:pPr fontAlgn="base"/>
            <a:endParaRPr lang="en-GB" sz="1400">
              <a:latin typeface="HelveticaNeueLT Pro 55 Roman" panose="020B0604020202020204"/>
            </a:endParaRPr>
          </a:p>
        </p:txBody>
      </p:sp>
      <p:grpSp>
        <p:nvGrpSpPr>
          <p:cNvPr id="13" name="Group 12">
            <a:extLst>
              <a:ext uri="{FF2B5EF4-FFF2-40B4-BE49-F238E27FC236}">
                <a16:creationId xmlns:a16="http://schemas.microsoft.com/office/drawing/2014/main" id="{5FB516D5-DA5C-4D82-82AF-E914E86D6B2F}"/>
              </a:ext>
            </a:extLst>
          </p:cNvPr>
          <p:cNvGrpSpPr/>
          <p:nvPr/>
        </p:nvGrpSpPr>
        <p:grpSpPr>
          <a:xfrm>
            <a:off x="883664" y="1200312"/>
            <a:ext cx="4417886" cy="3436373"/>
            <a:chOff x="1751960" y="1945068"/>
            <a:chExt cx="4417886" cy="3436373"/>
          </a:xfrm>
        </p:grpSpPr>
        <p:sp>
          <p:nvSpPr>
            <p:cNvPr id="7" name="Rectangle 6">
              <a:extLst>
                <a:ext uri="{FF2B5EF4-FFF2-40B4-BE49-F238E27FC236}">
                  <a16:creationId xmlns:a16="http://schemas.microsoft.com/office/drawing/2014/main" id="{7159C03B-E6BF-48BC-9B96-99E041F45BF8}"/>
                </a:ext>
              </a:extLst>
            </p:cNvPr>
            <p:cNvSpPr/>
            <p:nvPr/>
          </p:nvSpPr>
          <p:spPr>
            <a:xfrm>
              <a:off x="1751960" y="1945068"/>
              <a:ext cx="1440000" cy="1114887"/>
            </a:xfrm>
            <a:prstGeom prst="rect">
              <a:avLst/>
            </a:prstGeom>
            <a:solidFill>
              <a:srgbClr val="FFBF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a:solidFill>
                    <a:schemeClr val="tx1"/>
                  </a:solidFill>
                  <a:latin typeface="HelveticaNeueLT Pro 55 Roman" panose="020B0604020202020204"/>
                </a:rPr>
                <a:t>Instruction from ESO via DNO system</a:t>
              </a:r>
            </a:p>
          </p:txBody>
        </p:sp>
        <p:sp>
          <p:nvSpPr>
            <p:cNvPr id="8" name="Rectangle 7">
              <a:extLst>
                <a:ext uri="{FF2B5EF4-FFF2-40B4-BE49-F238E27FC236}">
                  <a16:creationId xmlns:a16="http://schemas.microsoft.com/office/drawing/2014/main" id="{FF93B0DF-EFEC-4D47-9EAF-C4D6EFFB637E}"/>
                </a:ext>
              </a:extLst>
            </p:cNvPr>
            <p:cNvSpPr/>
            <p:nvPr/>
          </p:nvSpPr>
          <p:spPr>
            <a:xfrm>
              <a:off x="3236258" y="1945069"/>
              <a:ext cx="1440000" cy="1116000"/>
            </a:xfrm>
            <a:prstGeom prst="rect">
              <a:avLst/>
            </a:prstGeom>
            <a:solidFill>
              <a:srgbClr val="FFBF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a:solidFill>
                    <a:schemeClr val="tx1"/>
                  </a:solidFill>
                  <a:latin typeface="HelveticaNeueLT Pro 55 Roman" panose="020B0604020202020204"/>
                </a:rPr>
                <a:t>Instruct to 0MW or “float” for storage</a:t>
              </a:r>
            </a:p>
          </p:txBody>
        </p:sp>
        <p:sp>
          <p:nvSpPr>
            <p:cNvPr id="9" name="Rectangle 8">
              <a:extLst>
                <a:ext uri="{FF2B5EF4-FFF2-40B4-BE49-F238E27FC236}">
                  <a16:creationId xmlns:a16="http://schemas.microsoft.com/office/drawing/2014/main" id="{C86CF618-6A0F-471C-B372-7D9924F2AA0B}"/>
                </a:ext>
              </a:extLst>
            </p:cNvPr>
            <p:cNvSpPr/>
            <p:nvPr/>
          </p:nvSpPr>
          <p:spPr>
            <a:xfrm>
              <a:off x="4729846" y="1945069"/>
              <a:ext cx="1440000" cy="1116000"/>
            </a:xfrm>
            <a:prstGeom prst="rect">
              <a:avLst/>
            </a:prstGeom>
            <a:solidFill>
              <a:srgbClr val="FFBF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a:solidFill>
                    <a:schemeClr val="tx1"/>
                  </a:solidFill>
                  <a:latin typeface="HelveticaNeueLT Pro 55 Roman" panose="020B0604020202020204"/>
                </a:rPr>
                <a:t>Utilisation payments only</a:t>
              </a:r>
            </a:p>
          </p:txBody>
        </p:sp>
        <p:sp>
          <p:nvSpPr>
            <p:cNvPr id="10" name="Rectangle 9">
              <a:extLst>
                <a:ext uri="{FF2B5EF4-FFF2-40B4-BE49-F238E27FC236}">
                  <a16:creationId xmlns:a16="http://schemas.microsoft.com/office/drawing/2014/main" id="{5CC01FA1-0543-4494-B9F7-0A4E82A9D5BC}"/>
                </a:ext>
              </a:extLst>
            </p:cNvPr>
            <p:cNvSpPr/>
            <p:nvPr/>
          </p:nvSpPr>
          <p:spPr>
            <a:xfrm>
              <a:off x="4722592" y="3104698"/>
              <a:ext cx="1440000" cy="1116000"/>
            </a:xfrm>
            <a:prstGeom prst="rect">
              <a:avLst/>
            </a:prstGeom>
            <a:solidFill>
              <a:srgbClr val="FFBF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a:solidFill>
                    <a:schemeClr val="tx1"/>
                  </a:solidFill>
                  <a:latin typeface="HelveticaNeueLT Pro 55 Roman" panose="020B0604020202020204"/>
                </a:rPr>
                <a:t>Price can be resubmitted regularly</a:t>
              </a:r>
            </a:p>
          </p:txBody>
        </p:sp>
        <p:sp>
          <p:nvSpPr>
            <p:cNvPr id="11" name="Rectangle 10">
              <a:extLst>
                <a:ext uri="{FF2B5EF4-FFF2-40B4-BE49-F238E27FC236}">
                  <a16:creationId xmlns:a16="http://schemas.microsoft.com/office/drawing/2014/main" id="{AE8A01BE-F549-4632-B9B3-F6828A943080}"/>
                </a:ext>
              </a:extLst>
            </p:cNvPr>
            <p:cNvSpPr/>
            <p:nvPr/>
          </p:nvSpPr>
          <p:spPr>
            <a:xfrm>
              <a:off x="1751960" y="3104698"/>
              <a:ext cx="2924298" cy="1116000"/>
            </a:xfrm>
            <a:prstGeom prst="rect">
              <a:avLst/>
            </a:prstGeom>
            <a:solidFill>
              <a:srgbClr val="FFBF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a:solidFill>
                    <a:schemeClr val="tx1"/>
                  </a:solidFill>
                  <a:latin typeface="HelveticaNeueLT Pro 55 Roman" panose="020B0604020202020204"/>
                </a:rPr>
                <a:t>A continuous service – assumed available (unless declared otherwise)</a:t>
              </a:r>
            </a:p>
          </p:txBody>
        </p:sp>
        <p:sp>
          <p:nvSpPr>
            <p:cNvPr id="12" name="Rectangle 11">
              <a:extLst>
                <a:ext uri="{FF2B5EF4-FFF2-40B4-BE49-F238E27FC236}">
                  <a16:creationId xmlns:a16="http://schemas.microsoft.com/office/drawing/2014/main" id="{4D5A3A05-8DB4-41B4-857D-971C718FD60F}"/>
                </a:ext>
              </a:extLst>
            </p:cNvPr>
            <p:cNvSpPr/>
            <p:nvPr/>
          </p:nvSpPr>
          <p:spPr>
            <a:xfrm>
              <a:off x="1751960" y="4265441"/>
              <a:ext cx="4410632" cy="1116000"/>
            </a:xfrm>
            <a:prstGeom prst="rect">
              <a:avLst/>
            </a:prstGeom>
            <a:solidFill>
              <a:srgbClr val="FFBF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a:solidFill>
                    <a:schemeClr val="tx1"/>
                  </a:solidFill>
                  <a:latin typeface="HelveticaNeueLT Pro 55 Roman" panose="020B0604020202020204"/>
                </a:rPr>
                <a:t>A separate commercial contract with the ESO</a:t>
              </a:r>
            </a:p>
          </p:txBody>
        </p:sp>
      </p:grpSp>
    </p:spTree>
    <p:extLst>
      <p:ext uri="{BB962C8B-B14F-4D97-AF65-F5344CB8AC3E}">
        <p14:creationId xmlns:p14="http://schemas.microsoft.com/office/powerpoint/2010/main" val="34931442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C83BF1-6077-4DB1-8265-F268D1ACAE25}"/>
              </a:ext>
            </a:extLst>
          </p:cNvPr>
          <p:cNvSpPr>
            <a:spLocks noGrp="1"/>
          </p:cNvSpPr>
          <p:nvPr>
            <p:ph type="title"/>
          </p:nvPr>
        </p:nvSpPr>
        <p:spPr>
          <a:xfrm>
            <a:off x="286327" y="275222"/>
            <a:ext cx="7389918" cy="478310"/>
          </a:xfrm>
        </p:spPr>
        <p:txBody>
          <a:bodyPr/>
          <a:lstStyle/>
          <a:p>
            <a:r>
              <a:rPr lang="en-GB" sz="2500" dirty="0">
                <a:solidFill>
                  <a:srgbClr val="D43900"/>
                </a:solidFill>
                <a:latin typeface="HelveticaNeueLT Pro 55 Roman" panose="020B0604020202020204" pitchFamily="34" charset="77"/>
              </a:rPr>
              <a:t>Final trial service design</a:t>
            </a:r>
          </a:p>
        </p:txBody>
      </p:sp>
      <p:sp>
        <p:nvSpPr>
          <p:cNvPr id="6" name="TextBox 5">
            <a:extLst>
              <a:ext uri="{FF2B5EF4-FFF2-40B4-BE49-F238E27FC236}">
                <a16:creationId xmlns:a16="http://schemas.microsoft.com/office/drawing/2014/main" id="{20BECE11-DF62-47A8-93CC-D85EC835F895}"/>
              </a:ext>
            </a:extLst>
          </p:cNvPr>
          <p:cNvSpPr txBox="1"/>
          <p:nvPr/>
        </p:nvSpPr>
        <p:spPr>
          <a:xfrm>
            <a:off x="86910" y="1167972"/>
            <a:ext cx="4485090" cy="2046714"/>
          </a:xfrm>
          <a:prstGeom prst="rect">
            <a:avLst/>
          </a:prstGeom>
        </p:spPr>
        <p:txBody>
          <a:bodyPr wrap="square" rtlCol="0">
            <a:spAutoFit/>
          </a:bodyPr>
          <a:lstStyle/>
          <a:p>
            <a:pPr marL="214313" indent="-214313" fontAlgn="base">
              <a:spcAft>
                <a:spcPts val="600"/>
              </a:spcAft>
              <a:buFont typeface="Arial" panose="020B0604020202020204" pitchFamily="34" charset="0"/>
              <a:buChar char="•"/>
            </a:pPr>
            <a:r>
              <a:rPr lang="en-GB" sz="1400" dirty="0">
                <a:latin typeface="HelveticaNeueLT Pro 55 Roman" panose="020B0604020202020204"/>
              </a:rPr>
              <a:t>The service instruction will instruct DER from their current output to 0MW </a:t>
            </a:r>
          </a:p>
          <a:p>
            <a:pPr marL="214313" indent="-214313" fontAlgn="base">
              <a:spcAft>
                <a:spcPts val="600"/>
              </a:spcAft>
              <a:buFont typeface="Arial" panose="020B0604020202020204" pitchFamily="34" charset="0"/>
              <a:buChar char="•"/>
            </a:pPr>
            <a:r>
              <a:rPr lang="en-GB" sz="1400" dirty="0">
                <a:latin typeface="HelveticaNeueLT Pro 55 Roman" panose="020B0604020202020204"/>
              </a:rPr>
              <a:t>Instructions will have a minimum settlement volume calculated over a time period of 5 minutes </a:t>
            </a:r>
          </a:p>
          <a:p>
            <a:pPr marL="214313" indent="-214313" fontAlgn="base">
              <a:spcAft>
                <a:spcPts val="600"/>
              </a:spcAft>
              <a:buFont typeface="Arial" panose="020B0604020202020204" pitchFamily="34" charset="0"/>
              <a:buChar char="•"/>
            </a:pPr>
            <a:r>
              <a:rPr lang="en-GB" sz="1400" dirty="0">
                <a:latin typeface="HelveticaNeueLT Pro 55 Roman" panose="020B0604020202020204"/>
              </a:rPr>
              <a:t>Proposed response time to be within 2 minutes</a:t>
            </a:r>
          </a:p>
          <a:p>
            <a:pPr marL="214313" indent="-214313">
              <a:spcAft>
                <a:spcPts val="600"/>
              </a:spcAft>
              <a:buFont typeface="Arial" panose="020B0604020202020204" pitchFamily="34" charset="0"/>
              <a:buChar char="•"/>
            </a:pPr>
            <a:r>
              <a:rPr lang="en-GB" sz="1400" dirty="0">
                <a:latin typeface="HelveticaNeueLT Pro 55 Roman" panose="020B0604020202020204"/>
              </a:rPr>
              <a:t>Basis of service payment will be to take a snapshot of output at T1 and assume straight line delivery for duration of instruction </a:t>
            </a:r>
          </a:p>
        </p:txBody>
      </p:sp>
      <p:pic>
        <p:nvPicPr>
          <p:cNvPr id="7" name="Picture 6">
            <a:extLst>
              <a:ext uri="{FF2B5EF4-FFF2-40B4-BE49-F238E27FC236}">
                <a16:creationId xmlns:a16="http://schemas.microsoft.com/office/drawing/2014/main" id="{5ED595EB-5048-4E12-8D4E-C3A3050674E1}"/>
              </a:ext>
            </a:extLst>
          </p:cNvPr>
          <p:cNvPicPr/>
          <p:nvPr/>
        </p:nvPicPr>
        <p:blipFill>
          <a:blip r:embed="rId3"/>
          <a:stretch>
            <a:fillRect/>
          </a:stretch>
        </p:blipFill>
        <p:spPr>
          <a:xfrm>
            <a:off x="4572000" y="1033508"/>
            <a:ext cx="4310380" cy="3265170"/>
          </a:xfrm>
          <a:prstGeom prst="rect">
            <a:avLst/>
          </a:prstGeom>
        </p:spPr>
      </p:pic>
    </p:spTree>
    <p:extLst>
      <p:ext uri="{BB962C8B-B14F-4D97-AF65-F5344CB8AC3E}">
        <p14:creationId xmlns:p14="http://schemas.microsoft.com/office/powerpoint/2010/main" val="20285653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C83BF1-6077-4DB1-8265-F268D1ACAE25}"/>
              </a:ext>
            </a:extLst>
          </p:cNvPr>
          <p:cNvSpPr>
            <a:spLocks noGrp="1"/>
          </p:cNvSpPr>
          <p:nvPr>
            <p:ph type="title"/>
          </p:nvPr>
        </p:nvSpPr>
        <p:spPr>
          <a:xfrm>
            <a:off x="286327" y="275222"/>
            <a:ext cx="7389918" cy="478310"/>
          </a:xfrm>
        </p:spPr>
        <p:txBody>
          <a:bodyPr/>
          <a:lstStyle/>
          <a:p>
            <a:r>
              <a:rPr lang="en-GB" sz="2500" dirty="0">
                <a:solidFill>
                  <a:srgbClr val="D43900"/>
                </a:solidFill>
                <a:latin typeface="HelveticaNeueLT Pro 55 Roman" panose="020B0604020202020204" pitchFamily="34" charset="77"/>
              </a:rPr>
              <a:t>Solution Architecture Overview</a:t>
            </a:r>
          </a:p>
        </p:txBody>
      </p:sp>
      <p:grpSp>
        <p:nvGrpSpPr>
          <p:cNvPr id="63" name="Group 62">
            <a:extLst>
              <a:ext uri="{FF2B5EF4-FFF2-40B4-BE49-F238E27FC236}">
                <a16:creationId xmlns:a16="http://schemas.microsoft.com/office/drawing/2014/main" id="{DA5D538C-6E63-412E-8F91-6365255BCC46}"/>
              </a:ext>
            </a:extLst>
          </p:cNvPr>
          <p:cNvGrpSpPr/>
          <p:nvPr/>
        </p:nvGrpSpPr>
        <p:grpSpPr>
          <a:xfrm>
            <a:off x="735682" y="878936"/>
            <a:ext cx="7672636" cy="3385628"/>
            <a:chOff x="735682" y="878936"/>
            <a:chExt cx="7672636" cy="3385628"/>
          </a:xfrm>
        </p:grpSpPr>
        <p:grpSp>
          <p:nvGrpSpPr>
            <p:cNvPr id="60" name="Group 59">
              <a:extLst>
                <a:ext uri="{FF2B5EF4-FFF2-40B4-BE49-F238E27FC236}">
                  <a16:creationId xmlns:a16="http://schemas.microsoft.com/office/drawing/2014/main" id="{4DB61DD6-FBEB-46D3-8A95-02FEAB72BCE4}"/>
                </a:ext>
              </a:extLst>
            </p:cNvPr>
            <p:cNvGrpSpPr/>
            <p:nvPr/>
          </p:nvGrpSpPr>
          <p:grpSpPr>
            <a:xfrm>
              <a:off x="735682" y="878936"/>
              <a:ext cx="7672636" cy="3385628"/>
              <a:chOff x="735682" y="878936"/>
              <a:chExt cx="7672636" cy="3385628"/>
            </a:xfrm>
          </p:grpSpPr>
          <p:grpSp>
            <p:nvGrpSpPr>
              <p:cNvPr id="58" name="Group 57">
                <a:extLst>
                  <a:ext uri="{FF2B5EF4-FFF2-40B4-BE49-F238E27FC236}">
                    <a16:creationId xmlns:a16="http://schemas.microsoft.com/office/drawing/2014/main" id="{AEF313AD-81C2-46FE-A5A5-D0A9D730B34D}"/>
                  </a:ext>
                </a:extLst>
              </p:cNvPr>
              <p:cNvGrpSpPr/>
              <p:nvPr/>
            </p:nvGrpSpPr>
            <p:grpSpPr>
              <a:xfrm>
                <a:off x="735682" y="878936"/>
                <a:ext cx="7672636" cy="3385628"/>
                <a:chOff x="361950" y="812800"/>
                <a:chExt cx="7672636" cy="3385628"/>
              </a:xfrm>
            </p:grpSpPr>
            <p:sp>
              <p:nvSpPr>
                <p:cNvPr id="47" name="Rectangle 46">
                  <a:extLst>
                    <a:ext uri="{FF2B5EF4-FFF2-40B4-BE49-F238E27FC236}">
                      <a16:creationId xmlns:a16="http://schemas.microsoft.com/office/drawing/2014/main" id="{2A80323F-48B6-4B39-90F1-753EF3C3E199}"/>
                    </a:ext>
                  </a:extLst>
                </p:cNvPr>
                <p:cNvSpPr/>
                <p:nvPr/>
              </p:nvSpPr>
              <p:spPr>
                <a:xfrm>
                  <a:off x="4025900" y="812800"/>
                  <a:ext cx="4008686" cy="1758950"/>
                </a:xfrm>
                <a:prstGeom prst="rect">
                  <a:avLst/>
                </a:prstGeom>
                <a:solidFill>
                  <a:schemeClr val="accent6">
                    <a:lumMod val="75000"/>
                    <a:alpha val="50196"/>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Rectangle 49">
                  <a:extLst>
                    <a:ext uri="{FF2B5EF4-FFF2-40B4-BE49-F238E27FC236}">
                      <a16:creationId xmlns:a16="http://schemas.microsoft.com/office/drawing/2014/main" id="{DB70D54E-3A67-42C1-8A89-25F4740D696E}"/>
                    </a:ext>
                  </a:extLst>
                </p:cNvPr>
                <p:cNvSpPr/>
                <p:nvPr/>
              </p:nvSpPr>
              <p:spPr>
                <a:xfrm>
                  <a:off x="4025900" y="2571750"/>
                  <a:ext cx="4008686" cy="1626678"/>
                </a:xfrm>
                <a:prstGeom prst="rect">
                  <a:avLst/>
                </a:prstGeom>
                <a:solidFill>
                  <a:srgbClr val="7030A0">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a:extLst>
                    <a:ext uri="{FF2B5EF4-FFF2-40B4-BE49-F238E27FC236}">
                      <a16:creationId xmlns:a16="http://schemas.microsoft.com/office/drawing/2014/main" id="{28F7621C-FA43-4574-8410-D13747EC599F}"/>
                    </a:ext>
                  </a:extLst>
                </p:cNvPr>
                <p:cNvSpPr/>
                <p:nvPr/>
              </p:nvSpPr>
              <p:spPr>
                <a:xfrm>
                  <a:off x="361950" y="812800"/>
                  <a:ext cx="3663950" cy="3385628"/>
                </a:xfrm>
                <a:prstGeom prst="rect">
                  <a:avLst/>
                </a:prstGeom>
                <a:solidFill>
                  <a:srgbClr val="FFDB83">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Flowchart: Process 2">
                  <a:extLst>
                    <a:ext uri="{FF2B5EF4-FFF2-40B4-BE49-F238E27FC236}">
                      <a16:creationId xmlns:a16="http://schemas.microsoft.com/office/drawing/2014/main" id="{6C0BB9F5-FD8C-4AFE-B8FE-D6B0571B5ABD}"/>
                    </a:ext>
                  </a:extLst>
                </p:cNvPr>
                <p:cNvSpPr/>
                <p:nvPr/>
              </p:nvSpPr>
              <p:spPr>
                <a:xfrm>
                  <a:off x="2138083" y="1405323"/>
                  <a:ext cx="988358" cy="47831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ASDP</a:t>
                  </a:r>
                </a:p>
                <a:p>
                  <a:pPr algn="ctr"/>
                  <a:r>
                    <a:rPr lang="en-GB" dirty="0"/>
                    <a:t>Platform</a:t>
                  </a:r>
                </a:p>
                <a:p>
                  <a:pPr algn="ctr"/>
                  <a:r>
                    <a:rPr lang="en-GB" dirty="0"/>
                    <a:t>(Dispatch)</a:t>
                  </a:r>
                </a:p>
              </p:txBody>
            </p:sp>
            <p:sp>
              <p:nvSpPr>
                <p:cNvPr id="8" name="Flowchart: Process 7">
                  <a:extLst>
                    <a:ext uri="{FF2B5EF4-FFF2-40B4-BE49-F238E27FC236}">
                      <a16:creationId xmlns:a16="http://schemas.microsoft.com/office/drawing/2014/main" id="{829E7A01-2225-4030-9915-5E8DA24C3AF2}"/>
                    </a:ext>
                  </a:extLst>
                </p:cNvPr>
                <p:cNvSpPr/>
                <p:nvPr/>
              </p:nvSpPr>
              <p:spPr>
                <a:xfrm>
                  <a:off x="2138083" y="2430207"/>
                  <a:ext cx="988358" cy="47831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SCADA System</a:t>
                  </a:r>
                </a:p>
                <a:p>
                  <a:pPr algn="ctr"/>
                  <a:r>
                    <a:rPr lang="en-GB" dirty="0"/>
                    <a:t>(Visibility and Metering)</a:t>
                  </a:r>
                </a:p>
              </p:txBody>
            </p:sp>
            <p:sp>
              <p:nvSpPr>
                <p:cNvPr id="9" name="Flowchart: Process 8">
                  <a:extLst>
                    <a:ext uri="{FF2B5EF4-FFF2-40B4-BE49-F238E27FC236}">
                      <a16:creationId xmlns:a16="http://schemas.microsoft.com/office/drawing/2014/main" id="{B506957D-EB6B-4906-8B07-73408D513B8C}"/>
                    </a:ext>
                  </a:extLst>
                </p:cNvPr>
                <p:cNvSpPr/>
                <p:nvPr/>
              </p:nvSpPr>
              <p:spPr>
                <a:xfrm>
                  <a:off x="4945733" y="1395100"/>
                  <a:ext cx="988358" cy="478310"/>
                </a:xfrm>
                <a:prstGeom prst="flowChartProcess">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DERMS/</a:t>
                  </a:r>
                </a:p>
                <a:p>
                  <a:pPr algn="ctr"/>
                  <a:r>
                    <a:rPr lang="en-GB" dirty="0"/>
                    <a:t>POWER ON</a:t>
                  </a:r>
                </a:p>
              </p:txBody>
            </p:sp>
            <p:sp>
              <p:nvSpPr>
                <p:cNvPr id="10" name="Flowchart: Process 9">
                  <a:extLst>
                    <a:ext uri="{FF2B5EF4-FFF2-40B4-BE49-F238E27FC236}">
                      <a16:creationId xmlns:a16="http://schemas.microsoft.com/office/drawing/2014/main" id="{07BD8887-A92D-4C8D-B82A-1C7F5FCF695C}"/>
                    </a:ext>
                  </a:extLst>
                </p:cNvPr>
                <p:cNvSpPr/>
                <p:nvPr/>
              </p:nvSpPr>
              <p:spPr>
                <a:xfrm>
                  <a:off x="676292" y="1405323"/>
                  <a:ext cx="988358" cy="47831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Single Market Platform</a:t>
                  </a:r>
                </a:p>
                <a:p>
                  <a:pPr algn="ctr"/>
                  <a:r>
                    <a:rPr lang="en-GB" dirty="0"/>
                    <a:t>(Registration)</a:t>
                  </a:r>
                </a:p>
              </p:txBody>
            </p:sp>
            <p:sp>
              <p:nvSpPr>
                <p:cNvPr id="11" name="Flowchart: Process 10">
                  <a:extLst>
                    <a:ext uri="{FF2B5EF4-FFF2-40B4-BE49-F238E27FC236}">
                      <a16:creationId xmlns:a16="http://schemas.microsoft.com/office/drawing/2014/main" id="{51444D2C-4A45-478D-9BA8-A14DDB3549D8}"/>
                    </a:ext>
                  </a:extLst>
                </p:cNvPr>
                <p:cNvSpPr/>
                <p:nvPr/>
              </p:nvSpPr>
              <p:spPr>
                <a:xfrm>
                  <a:off x="6407524" y="1395100"/>
                  <a:ext cx="988358" cy="478310"/>
                </a:xfrm>
                <a:prstGeom prst="flowChartProcess">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Data Validation</a:t>
                  </a:r>
                </a:p>
                <a:p>
                  <a:pPr algn="ctr"/>
                  <a:r>
                    <a:rPr lang="en-GB" dirty="0"/>
                    <a:t>(Registration)</a:t>
                  </a:r>
                </a:p>
              </p:txBody>
            </p:sp>
            <p:sp>
              <p:nvSpPr>
                <p:cNvPr id="12" name="Flowchart: Process 11">
                  <a:extLst>
                    <a:ext uri="{FF2B5EF4-FFF2-40B4-BE49-F238E27FC236}">
                      <a16:creationId xmlns:a16="http://schemas.microsoft.com/office/drawing/2014/main" id="{B5BEC37D-DE05-4650-B7F8-30242EC7C0A1}"/>
                    </a:ext>
                  </a:extLst>
                </p:cNvPr>
                <p:cNvSpPr/>
                <p:nvPr/>
              </p:nvSpPr>
              <p:spPr>
                <a:xfrm>
                  <a:off x="5599783" y="3020712"/>
                  <a:ext cx="988358" cy="478310"/>
                </a:xfrm>
                <a:prstGeom prst="flowChartProcess">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DER</a:t>
                  </a:r>
                </a:p>
              </p:txBody>
            </p:sp>
            <p:cxnSp>
              <p:nvCxnSpPr>
                <p:cNvPr id="5" name="Straight Arrow Connector 4">
                  <a:extLst>
                    <a:ext uri="{FF2B5EF4-FFF2-40B4-BE49-F238E27FC236}">
                      <a16:creationId xmlns:a16="http://schemas.microsoft.com/office/drawing/2014/main" id="{7B0DA2FE-A463-43BA-935D-6FAA3B62AD2E}"/>
                    </a:ext>
                  </a:extLst>
                </p:cNvPr>
                <p:cNvCxnSpPr>
                  <a:stCxn id="10" idx="3"/>
                  <a:endCxn id="3" idx="1"/>
                </p:cNvCxnSpPr>
                <p:nvPr/>
              </p:nvCxnSpPr>
              <p:spPr>
                <a:xfrm>
                  <a:off x="1664650" y="1644478"/>
                  <a:ext cx="47343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ctor: Elbow 21">
                  <a:extLst>
                    <a:ext uri="{FF2B5EF4-FFF2-40B4-BE49-F238E27FC236}">
                      <a16:creationId xmlns:a16="http://schemas.microsoft.com/office/drawing/2014/main" id="{B10C6741-8191-4347-9D40-FD2CA931D57F}"/>
                    </a:ext>
                  </a:extLst>
                </p:cNvPr>
                <p:cNvCxnSpPr>
                  <a:stCxn id="10" idx="0"/>
                  <a:endCxn id="11" idx="0"/>
                </p:cNvCxnSpPr>
                <p:nvPr/>
              </p:nvCxnSpPr>
              <p:spPr>
                <a:xfrm rot="5400000" flipH="1" flipV="1">
                  <a:off x="4030976" y="-1465404"/>
                  <a:ext cx="10223" cy="5731232"/>
                </a:xfrm>
                <a:prstGeom prst="bentConnector3">
                  <a:avLst>
                    <a:gd name="adj1" fmla="val 2336134"/>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ECA6B0B2-1359-4B83-9BA5-F7B034734399}"/>
                    </a:ext>
                  </a:extLst>
                </p:cNvPr>
                <p:cNvCxnSpPr>
                  <a:stCxn id="8" idx="3"/>
                  <a:endCxn id="9" idx="1"/>
                </p:cNvCxnSpPr>
                <p:nvPr/>
              </p:nvCxnSpPr>
              <p:spPr>
                <a:xfrm flipV="1">
                  <a:off x="3126441" y="1634255"/>
                  <a:ext cx="1819292" cy="1035107"/>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B268379B-66F0-4A3B-B62A-6A0DCEEBF354}"/>
                    </a:ext>
                  </a:extLst>
                </p:cNvPr>
                <p:cNvCxnSpPr>
                  <a:stCxn id="3" idx="3"/>
                  <a:endCxn id="9" idx="1"/>
                </p:cNvCxnSpPr>
                <p:nvPr/>
              </p:nvCxnSpPr>
              <p:spPr>
                <a:xfrm flipV="1">
                  <a:off x="3126441" y="1634255"/>
                  <a:ext cx="1819292" cy="10223"/>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2" name="Flowchart: Process 31">
                  <a:extLst>
                    <a:ext uri="{FF2B5EF4-FFF2-40B4-BE49-F238E27FC236}">
                      <a16:creationId xmlns:a16="http://schemas.microsoft.com/office/drawing/2014/main" id="{F8820A0A-B247-443E-97B3-9328C49C562E}"/>
                    </a:ext>
                  </a:extLst>
                </p:cNvPr>
                <p:cNvSpPr/>
                <p:nvPr/>
              </p:nvSpPr>
              <p:spPr>
                <a:xfrm>
                  <a:off x="2138083" y="3390553"/>
                  <a:ext cx="988358" cy="47831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Settlement Tool</a:t>
                  </a:r>
                </a:p>
              </p:txBody>
            </p:sp>
            <p:cxnSp>
              <p:nvCxnSpPr>
                <p:cNvPr id="34" name="Connector: Elbow 33">
                  <a:extLst>
                    <a:ext uri="{FF2B5EF4-FFF2-40B4-BE49-F238E27FC236}">
                      <a16:creationId xmlns:a16="http://schemas.microsoft.com/office/drawing/2014/main" id="{234E4D8C-2BCD-40D7-9263-BD39B3D6A9B8}"/>
                    </a:ext>
                  </a:extLst>
                </p:cNvPr>
                <p:cNvCxnSpPr>
                  <a:stCxn id="32" idx="3"/>
                  <a:endCxn id="12" idx="2"/>
                </p:cNvCxnSpPr>
                <p:nvPr/>
              </p:nvCxnSpPr>
              <p:spPr>
                <a:xfrm flipV="1">
                  <a:off x="3126441" y="3499022"/>
                  <a:ext cx="2967521" cy="130686"/>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Connector: Elbow 35">
                  <a:extLst>
                    <a:ext uri="{FF2B5EF4-FFF2-40B4-BE49-F238E27FC236}">
                      <a16:creationId xmlns:a16="http://schemas.microsoft.com/office/drawing/2014/main" id="{40843F54-8786-481B-8037-636B76ADE203}"/>
                    </a:ext>
                  </a:extLst>
                </p:cNvPr>
                <p:cNvCxnSpPr>
                  <a:stCxn id="3" idx="2"/>
                  <a:endCxn id="32" idx="1"/>
                </p:cNvCxnSpPr>
                <p:nvPr/>
              </p:nvCxnSpPr>
              <p:spPr>
                <a:xfrm rot="5400000">
                  <a:off x="1512136" y="2509581"/>
                  <a:ext cx="1746075" cy="494179"/>
                </a:xfrm>
                <a:prstGeom prst="bentConnector4">
                  <a:avLst>
                    <a:gd name="adj1" fmla="val 20433"/>
                    <a:gd name="adj2" fmla="val 29520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Connector: Elbow 39">
                  <a:extLst>
                    <a:ext uri="{FF2B5EF4-FFF2-40B4-BE49-F238E27FC236}">
                      <a16:creationId xmlns:a16="http://schemas.microsoft.com/office/drawing/2014/main" id="{F3B3567A-CDD4-4DC1-945B-03E41C55DA98}"/>
                    </a:ext>
                  </a:extLst>
                </p:cNvPr>
                <p:cNvCxnSpPr>
                  <a:stCxn id="10" idx="2"/>
                  <a:endCxn id="32" idx="1"/>
                </p:cNvCxnSpPr>
                <p:nvPr/>
              </p:nvCxnSpPr>
              <p:spPr>
                <a:xfrm rot="16200000" flipH="1">
                  <a:off x="781240" y="2272864"/>
                  <a:ext cx="1746075" cy="967612"/>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3" name="Flowchart: Terminator 42">
                  <a:extLst>
                    <a:ext uri="{FF2B5EF4-FFF2-40B4-BE49-F238E27FC236}">
                      <a16:creationId xmlns:a16="http://schemas.microsoft.com/office/drawing/2014/main" id="{1A5647A6-BDE7-480A-B7DB-A6A641B7DAE7}"/>
                    </a:ext>
                  </a:extLst>
                </p:cNvPr>
                <p:cNvSpPr/>
                <p:nvPr/>
              </p:nvSpPr>
              <p:spPr>
                <a:xfrm>
                  <a:off x="3599875" y="1405323"/>
                  <a:ext cx="872426" cy="199162"/>
                </a:xfrm>
                <a:prstGeom prst="flowChartTerminator">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Web Services</a:t>
                  </a:r>
                </a:p>
              </p:txBody>
            </p:sp>
            <p:sp>
              <p:nvSpPr>
                <p:cNvPr id="44" name="Flowchart: Terminator 43">
                  <a:extLst>
                    <a:ext uri="{FF2B5EF4-FFF2-40B4-BE49-F238E27FC236}">
                      <a16:creationId xmlns:a16="http://schemas.microsoft.com/office/drawing/2014/main" id="{2A302797-F119-494C-BB4C-4EA36C448306}"/>
                    </a:ext>
                  </a:extLst>
                </p:cNvPr>
                <p:cNvSpPr/>
                <p:nvPr/>
              </p:nvSpPr>
              <p:spPr>
                <a:xfrm rot="19772330">
                  <a:off x="3436891" y="1993881"/>
                  <a:ext cx="872426" cy="199162"/>
                </a:xfrm>
                <a:prstGeom prst="flowChartTerminator">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ICCP Links</a:t>
                  </a:r>
                </a:p>
              </p:txBody>
            </p:sp>
            <p:sp>
              <p:nvSpPr>
                <p:cNvPr id="45" name="Flowchart: Terminator 44">
                  <a:extLst>
                    <a:ext uri="{FF2B5EF4-FFF2-40B4-BE49-F238E27FC236}">
                      <a16:creationId xmlns:a16="http://schemas.microsoft.com/office/drawing/2014/main" id="{E08E5827-37DC-4EA0-A37C-1E4766B09F09}"/>
                    </a:ext>
                  </a:extLst>
                </p:cNvPr>
                <p:cNvSpPr/>
                <p:nvPr/>
              </p:nvSpPr>
              <p:spPr>
                <a:xfrm>
                  <a:off x="5487692" y="2216930"/>
                  <a:ext cx="988345" cy="199162"/>
                </a:xfrm>
                <a:prstGeom prst="flowChartTerminator">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DERMS Comms</a:t>
                  </a:r>
                </a:p>
              </p:txBody>
            </p:sp>
            <p:cxnSp>
              <p:nvCxnSpPr>
                <p:cNvPr id="54" name="Connector: Elbow 53">
                  <a:extLst>
                    <a:ext uri="{FF2B5EF4-FFF2-40B4-BE49-F238E27FC236}">
                      <a16:creationId xmlns:a16="http://schemas.microsoft.com/office/drawing/2014/main" id="{6E9E6CF9-E012-422C-91F9-D27423F9A02D}"/>
                    </a:ext>
                  </a:extLst>
                </p:cNvPr>
                <p:cNvCxnSpPr>
                  <a:stCxn id="12" idx="0"/>
                  <a:endCxn id="9" idx="2"/>
                </p:cNvCxnSpPr>
                <p:nvPr/>
              </p:nvCxnSpPr>
              <p:spPr>
                <a:xfrm rot="16200000" flipV="1">
                  <a:off x="5193286" y="2120036"/>
                  <a:ext cx="1147302" cy="654050"/>
                </a:xfrm>
                <a:prstGeom prst="bentConnector3">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5" name="Flowchart: Alternate Process 54">
                  <a:extLst>
                    <a:ext uri="{FF2B5EF4-FFF2-40B4-BE49-F238E27FC236}">
                      <a16:creationId xmlns:a16="http://schemas.microsoft.com/office/drawing/2014/main" id="{06D31024-CC69-4143-811B-8ED236B50286}"/>
                    </a:ext>
                  </a:extLst>
                </p:cNvPr>
                <p:cNvSpPr/>
                <p:nvPr/>
              </p:nvSpPr>
              <p:spPr>
                <a:xfrm>
                  <a:off x="1664650" y="875714"/>
                  <a:ext cx="967613" cy="237671"/>
                </a:xfrm>
                <a:prstGeom prst="flowChartAlternateProcess">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t>NGESO</a:t>
                  </a:r>
                </a:p>
              </p:txBody>
            </p:sp>
            <p:sp>
              <p:nvSpPr>
                <p:cNvPr id="56" name="Flowchart: Alternate Process 55">
                  <a:extLst>
                    <a:ext uri="{FF2B5EF4-FFF2-40B4-BE49-F238E27FC236}">
                      <a16:creationId xmlns:a16="http://schemas.microsoft.com/office/drawing/2014/main" id="{9BAF5556-3169-4B68-B7B6-96AFF6D582F1}"/>
                    </a:ext>
                  </a:extLst>
                </p:cNvPr>
                <p:cNvSpPr/>
                <p:nvPr/>
              </p:nvSpPr>
              <p:spPr>
                <a:xfrm>
                  <a:off x="5546436" y="875714"/>
                  <a:ext cx="967613" cy="237671"/>
                </a:xfrm>
                <a:prstGeom prst="flowChartAlternateProcess">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t>DNO</a:t>
                  </a:r>
                </a:p>
              </p:txBody>
            </p:sp>
            <p:sp>
              <p:nvSpPr>
                <p:cNvPr id="57" name="Flowchart: Alternate Process 56">
                  <a:extLst>
                    <a:ext uri="{FF2B5EF4-FFF2-40B4-BE49-F238E27FC236}">
                      <a16:creationId xmlns:a16="http://schemas.microsoft.com/office/drawing/2014/main" id="{15945104-38F1-4DC5-9BA4-F9F81D412241}"/>
                    </a:ext>
                  </a:extLst>
                </p:cNvPr>
                <p:cNvSpPr/>
                <p:nvPr/>
              </p:nvSpPr>
              <p:spPr>
                <a:xfrm>
                  <a:off x="5610155" y="3829148"/>
                  <a:ext cx="967613" cy="237671"/>
                </a:xfrm>
                <a:prstGeom prst="flowChartAlternateProcess">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t>DER</a:t>
                  </a:r>
                </a:p>
              </p:txBody>
            </p:sp>
          </p:grpSp>
          <p:sp>
            <p:nvSpPr>
              <p:cNvPr id="59" name="Flowchart: Alternate Process 58">
                <a:extLst>
                  <a:ext uri="{FF2B5EF4-FFF2-40B4-BE49-F238E27FC236}">
                    <a16:creationId xmlns:a16="http://schemas.microsoft.com/office/drawing/2014/main" id="{4C5B078D-CF63-48FF-B816-42C68623D734}"/>
                  </a:ext>
                </a:extLst>
              </p:cNvPr>
              <p:cNvSpPr/>
              <p:nvPr/>
            </p:nvSpPr>
            <p:spPr>
              <a:xfrm>
                <a:off x="3433295" y="941850"/>
                <a:ext cx="1967753" cy="260686"/>
              </a:xfrm>
              <a:prstGeom prst="flowChartAlternateProcess">
                <a:avLst/>
              </a:prstGeom>
              <a:solidFill>
                <a:schemeClr val="bg1">
                  <a:lumMod val="50000"/>
                </a:schemeClr>
              </a:solidFill>
              <a:ln>
                <a:prstDash val="sysDash"/>
                <a:extLst>
                  <a:ext uri="{C807C97D-BFC1-408E-A445-0C87EB9F89A2}">
                    <ask:lineSketchStyleProps xmlns:ask="http://schemas.microsoft.com/office/drawing/2018/sketchyshapes">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Coordination Activities</a:t>
                </a:r>
              </a:p>
            </p:txBody>
          </p:sp>
        </p:grpSp>
        <p:cxnSp>
          <p:nvCxnSpPr>
            <p:cNvPr id="62" name="Connector: Elbow 61">
              <a:extLst>
                <a:ext uri="{FF2B5EF4-FFF2-40B4-BE49-F238E27FC236}">
                  <a16:creationId xmlns:a16="http://schemas.microsoft.com/office/drawing/2014/main" id="{23CDEFA0-B231-467F-9774-7E432FA03A83}"/>
                </a:ext>
              </a:extLst>
            </p:cNvPr>
            <p:cNvCxnSpPr>
              <a:stCxn id="12" idx="1"/>
              <a:endCxn id="10" idx="1"/>
            </p:cNvCxnSpPr>
            <p:nvPr/>
          </p:nvCxnSpPr>
          <p:spPr>
            <a:xfrm rot="10800000">
              <a:off x="1050025" y="1710615"/>
              <a:ext cx="4923491" cy="1615389"/>
            </a:xfrm>
            <a:prstGeom prst="bentConnector3">
              <a:avLst>
                <a:gd name="adj1" fmla="val 10464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741555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C83BF1-6077-4DB1-8265-F268D1ACAE25}"/>
              </a:ext>
            </a:extLst>
          </p:cNvPr>
          <p:cNvSpPr>
            <a:spLocks noGrp="1"/>
          </p:cNvSpPr>
          <p:nvPr>
            <p:ph type="title"/>
          </p:nvPr>
        </p:nvSpPr>
        <p:spPr>
          <a:xfrm>
            <a:off x="286327" y="275222"/>
            <a:ext cx="7389918" cy="478310"/>
          </a:xfrm>
        </p:spPr>
        <p:txBody>
          <a:bodyPr/>
          <a:lstStyle/>
          <a:p>
            <a:r>
              <a:rPr lang="en-GB" sz="2500" dirty="0">
                <a:solidFill>
                  <a:srgbClr val="D43900"/>
                </a:solidFill>
                <a:latin typeface="HelveticaNeueLT Pro 55 Roman" panose="020B0604020202020204" pitchFamily="34" charset="77"/>
              </a:rPr>
              <a:t>Contractual Arrangements</a:t>
            </a:r>
          </a:p>
        </p:txBody>
      </p:sp>
      <p:graphicFrame>
        <p:nvGraphicFramePr>
          <p:cNvPr id="3" name="Diagram 2">
            <a:extLst>
              <a:ext uri="{FF2B5EF4-FFF2-40B4-BE49-F238E27FC236}">
                <a16:creationId xmlns:a16="http://schemas.microsoft.com/office/drawing/2014/main" id="{9B3C86A6-B353-4634-A360-8A1FBD5DEA78}"/>
              </a:ext>
            </a:extLst>
          </p:cNvPr>
          <p:cNvGraphicFramePr/>
          <p:nvPr>
            <p:extLst>
              <p:ext uri="{D42A27DB-BD31-4B8C-83A1-F6EECF244321}">
                <p14:modId xmlns:p14="http://schemas.microsoft.com/office/powerpoint/2010/main" val="3059494830"/>
              </p:ext>
            </p:extLst>
          </p:nvPr>
        </p:nvGraphicFramePr>
        <p:xfrm>
          <a:off x="4572000" y="1193800"/>
          <a:ext cx="3733800" cy="27559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4" name="Diagram 3">
            <a:extLst>
              <a:ext uri="{FF2B5EF4-FFF2-40B4-BE49-F238E27FC236}">
                <a16:creationId xmlns:a16="http://schemas.microsoft.com/office/drawing/2014/main" id="{C78505C6-D3BB-403C-912A-4B593C2ECB00}"/>
              </a:ext>
            </a:extLst>
          </p:cNvPr>
          <p:cNvGraphicFramePr/>
          <p:nvPr>
            <p:extLst>
              <p:ext uri="{D42A27DB-BD31-4B8C-83A1-F6EECF244321}">
                <p14:modId xmlns:p14="http://schemas.microsoft.com/office/powerpoint/2010/main" val="311483812"/>
              </p:ext>
            </p:extLst>
          </p:nvPr>
        </p:nvGraphicFramePr>
        <p:xfrm>
          <a:off x="571500" y="1333500"/>
          <a:ext cx="3848100" cy="26162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TextBox 4">
            <a:extLst>
              <a:ext uri="{FF2B5EF4-FFF2-40B4-BE49-F238E27FC236}">
                <a16:creationId xmlns:a16="http://schemas.microsoft.com/office/drawing/2014/main" id="{7DC54798-CF88-4060-AC6D-3CD72C16C98C}"/>
              </a:ext>
            </a:extLst>
          </p:cNvPr>
          <p:cNvSpPr txBox="1"/>
          <p:nvPr/>
        </p:nvSpPr>
        <p:spPr>
          <a:xfrm>
            <a:off x="1568450" y="929501"/>
            <a:ext cx="1854200" cy="276999"/>
          </a:xfrm>
          <a:prstGeom prst="rect">
            <a:avLst/>
          </a:prstGeom>
        </p:spPr>
        <p:txBody>
          <a:bodyPr wrap="square" rtlCol="0">
            <a:spAutoFit/>
          </a:bodyPr>
          <a:lstStyle/>
          <a:p>
            <a:pPr algn="l"/>
            <a:r>
              <a:rPr lang="en-GB" sz="1200" b="0" i="0" dirty="0">
                <a:latin typeface="Helvetica Neue Light" panose="02000403000000020004" pitchFamily="2" charset="0"/>
                <a:ea typeface="Helvetica Neue Light" panose="02000403000000020004" pitchFamily="2" charset="0"/>
              </a:rPr>
              <a:t>Connection Agreement</a:t>
            </a:r>
          </a:p>
        </p:txBody>
      </p:sp>
      <p:sp>
        <p:nvSpPr>
          <p:cNvPr id="8" name="TextBox 7">
            <a:extLst>
              <a:ext uri="{FF2B5EF4-FFF2-40B4-BE49-F238E27FC236}">
                <a16:creationId xmlns:a16="http://schemas.microsoft.com/office/drawing/2014/main" id="{067EC623-FB75-47A4-AB5A-93D10508EDA7}"/>
              </a:ext>
            </a:extLst>
          </p:cNvPr>
          <p:cNvSpPr txBox="1"/>
          <p:nvPr/>
        </p:nvSpPr>
        <p:spPr>
          <a:xfrm>
            <a:off x="5511800" y="929501"/>
            <a:ext cx="2381250" cy="276999"/>
          </a:xfrm>
          <a:prstGeom prst="rect">
            <a:avLst/>
          </a:prstGeom>
        </p:spPr>
        <p:txBody>
          <a:bodyPr wrap="square" rtlCol="0">
            <a:spAutoFit/>
          </a:bodyPr>
          <a:lstStyle/>
          <a:p>
            <a:pPr algn="l"/>
            <a:r>
              <a:rPr lang="en-GB" sz="1200" b="0" i="0" dirty="0">
                <a:latin typeface="Helvetica Neue Light" panose="02000403000000020004" pitchFamily="2" charset="0"/>
                <a:ea typeface="Helvetica Neue Light" panose="02000403000000020004" pitchFamily="2" charset="0"/>
              </a:rPr>
              <a:t>Commercial Services Agreement</a:t>
            </a:r>
          </a:p>
        </p:txBody>
      </p:sp>
    </p:spTree>
    <p:extLst>
      <p:ext uri="{BB962C8B-B14F-4D97-AF65-F5344CB8AC3E}">
        <p14:creationId xmlns:p14="http://schemas.microsoft.com/office/powerpoint/2010/main" val="247446148"/>
      </p:ext>
    </p:extLst>
  </p:cSld>
  <p:clrMapOvr>
    <a:masterClrMapping/>
  </p:clrMapOvr>
</p:sld>
</file>

<file path=ppt/theme/theme1.xml><?xml version="1.0" encoding="utf-8"?>
<a:theme xmlns:a="http://schemas.openxmlformats.org/drawingml/2006/main" name="Default Theme">
  <a:themeElements>
    <a:clrScheme name="Custom 1">
      <a:dk1>
        <a:srgbClr val="000000"/>
      </a:dk1>
      <a:lt1>
        <a:srgbClr val="FFFFFF"/>
      </a:lt1>
      <a:dk2>
        <a:srgbClr val="44546A"/>
      </a:dk2>
      <a:lt2>
        <a:srgbClr val="E7E6E6"/>
      </a:lt2>
      <a:accent1>
        <a:srgbClr val="F0B90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lstStyle>
        <a:defPPr algn="l">
          <a:defRPr sz="3600" b="0" i="0" dirty="0" smtClean="0">
            <a:solidFill>
              <a:schemeClr val="bg1"/>
            </a:solidFill>
            <a:latin typeface="Helvetica Neue Light" panose="02000403000000020004" pitchFamily="2" charset="0"/>
            <a:ea typeface="Helvetica Neue Light" panose="02000403000000020004" pitchFamily="2" charset="0"/>
          </a:defRPr>
        </a:defPPr>
      </a:lstStyle>
    </a:txDef>
  </a:objectDefaults>
  <a:extraClrSchemeLst/>
  <a:extLst>
    <a:ext uri="{05A4C25C-085E-4340-85A3-A5531E510DB2}">
      <thm15:themeFamily xmlns:thm15="http://schemas.microsoft.com/office/thememl/2012/main" name="Default Theme" id="{9DF099FF-014D-4EFF-8C95-22A3B653FD93}" vid="{EB11FECB-32BA-4806-88C2-8FCF946DA73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6D827E7FA3BF940826F8BFC00472608" ma:contentTypeVersion="12" ma:contentTypeDescription="Create a new document." ma:contentTypeScope="" ma:versionID="500c4111159a6cdb2c559c09252a5b4b">
  <xsd:schema xmlns:xsd="http://www.w3.org/2001/XMLSchema" xmlns:xs="http://www.w3.org/2001/XMLSchema" xmlns:p="http://schemas.microsoft.com/office/2006/metadata/properties" xmlns:ns2="dec74c4c-1639-4502-8f90-b4ce03410dfb" xmlns:ns3="97b6fe81-1556-4112-94ca-31043ca39b71" targetNamespace="http://schemas.microsoft.com/office/2006/metadata/properties" ma:root="true" ma:fieldsID="70b7d7a1b7933184738286741f0b6769" ns2:_="" ns3:_="">
    <xsd:import namespace="dec74c4c-1639-4502-8f90-b4ce03410dfb"/>
    <xsd:import namespace="97b6fe81-1556-4112-94ca-31043ca39b7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Location" minOccurs="0"/>
                <xsd:element ref="ns2:MediaServiceOCR" minOccurs="0"/>
                <xsd:element ref="ns3:SharedWithUsers" minOccurs="0"/>
                <xsd:element ref="ns3:SharedWithDetails"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ec74c4c-1639-4502-8f90-b4ce03410df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7b6fe81-1556-4112-94ca-31043ca39b71"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97b6fe81-1556-4112-94ca-31043ca39b71">
      <UserInfo>
        <DisplayName>Wainwright (ESO), Andrew</DisplayName>
        <AccountId>17</AccountId>
        <AccountType/>
      </UserInfo>
      <UserInfo>
        <DisplayName>Wootton (ESO), Stephanie</DisplayName>
        <AccountId>134</AccountId>
        <AccountType/>
      </UserInfo>
      <UserInfo>
        <DisplayName>Bent (ESO), Matthew</DisplayName>
        <AccountId>183</AccountId>
        <AccountType/>
      </UserInfo>
      <UserInfo>
        <DisplayName>Nevesebrooks(ESO), Susana</DisplayName>
        <AccountId>199</AccountId>
        <AccountType/>
      </UserInfo>
      <UserInfo>
        <DisplayName>Rostom (ESO), Djaved</DisplayName>
        <AccountId>200</AccountId>
        <AccountType/>
      </UserInfo>
      <UserInfo>
        <DisplayName>Ganakesavan (ESO), Kanan</DisplayName>
        <AccountId>13</AccountId>
        <AccountType/>
      </UserInfo>
      <UserInfo>
        <DisplayName>Balrey(ESO), Charon</DisplayName>
        <AccountId>90</AccountId>
        <AccountType/>
      </UserInfo>
      <UserInfo>
        <DisplayName>Clench (ESO), Katharine</DisplayName>
        <AccountId>28</AccountId>
        <AccountType/>
      </UserInfo>
    </SharedWithUsers>
  </documentManagement>
</p:properties>
</file>

<file path=customXml/itemProps1.xml><?xml version="1.0" encoding="utf-8"?>
<ds:datastoreItem xmlns:ds="http://schemas.openxmlformats.org/officeDocument/2006/customXml" ds:itemID="{155E7DEA-430B-4E13-8AF2-BBD10B195947}">
  <ds:schemaRefs>
    <ds:schemaRef ds:uri="http://schemas.microsoft.com/sharepoint/v3/contenttype/forms"/>
  </ds:schemaRefs>
</ds:datastoreItem>
</file>

<file path=customXml/itemProps2.xml><?xml version="1.0" encoding="utf-8"?>
<ds:datastoreItem xmlns:ds="http://schemas.openxmlformats.org/officeDocument/2006/customXml" ds:itemID="{EA80E05A-011E-4712-B265-8EA196F3D0B8}"/>
</file>

<file path=customXml/itemProps3.xml><?xml version="1.0" encoding="utf-8"?>
<ds:datastoreItem xmlns:ds="http://schemas.openxmlformats.org/officeDocument/2006/customXml" ds:itemID="{E948300F-9418-4A15-9252-8DA3C7F91939}">
  <ds:schemaRefs>
    <ds:schemaRef ds:uri="f2d1aa32-d7f7-47bf-9395-aa9481b36279"/>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http://schemas.microsoft.com/office/2006/documentManagement/types"/>
    <ds:schemaRef ds:uri="dac1fb35-0910-48f1-ab95-75d183d04eec"/>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4521</TotalTime>
  <Words>1752</Words>
  <Application>Microsoft Office PowerPoint</Application>
  <PresentationFormat>On-screen Show (16:9)</PresentationFormat>
  <Paragraphs>153</Paragraphs>
  <Slides>11</Slides>
  <Notes>6</Notes>
  <HiddenSlides>0</HiddenSlides>
  <MMClips>0</MMClips>
  <ScaleCrop>false</ScaleCrop>
  <HeadingPairs>
    <vt:vector size="6" baseType="variant">
      <vt:variant>
        <vt:lpstr>Fonts Used</vt:lpstr>
      </vt:variant>
      <vt:variant>
        <vt:i4>19</vt:i4>
      </vt:variant>
      <vt:variant>
        <vt:lpstr>Theme</vt:lpstr>
      </vt:variant>
      <vt:variant>
        <vt:i4>1</vt:i4>
      </vt:variant>
      <vt:variant>
        <vt:lpstr>Slide Titles</vt:lpstr>
      </vt:variant>
      <vt:variant>
        <vt:i4>11</vt:i4>
      </vt:variant>
    </vt:vector>
  </HeadingPairs>
  <TitlesOfParts>
    <vt:vector size="31" baseType="lpstr">
      <vt:lpstr>12 pt. Helvetica* 45 Light   02</vt:lpstr>
      <vt:lpstr>Arial</vt:lpstr>
      <vt:lpstr>Calibri</vt:lpstr>
      <vt:lpstr>Helvetica Neue Light</vt:lpstr>
      <vt:lpstr>Helvetica Neue LT Pro 45 Light</vt:lpstr>
      <vt:lpstr>Helvetica Neue LT Pro 55 Roman</vt:lpstr>
      <vt:lpstr>Helvetica Neue LT Pro 65 Medium</vt:lpstr>
      <vt:lpstr>Helvetica Neue LT Std 35 Thin</vt:lpstr>
      <vt:lpstr>Helvetica Neue LT Std 45 Light</vt:lpstr>
      <vt:lpstr>Helvetica Neue LT Std 55 Roman</vt:lpstr>
      <vt:lpstr>Helvetica Neue LT Std 65 Medium</vt:lpstr>
      <vt:lpstr>Helvetica Neue LT Std 77 Bold C</vt:lpstr>
      <vt:lpstr>Helvetica Neue LT Std 87 Heavy </vt:lpstr>
      <vt:lpstr>Helvetica Neue LT Std 97 Black </vt:lpstr>
      <vt:lpstr>HelveticaNeueLT Pro 55 Roman</vt:lpstr>
      <vt:lpstr>HelveticaNeueLT Pro 65 Md</vt:lpstr>
      <vt:lpstr>HelveticaNeueLTPro-Blk</vt:lpstr>
      <vt:lpstr>HelveticaNeueLTPro-Hv</vt:lpstr>
      <vt:lpstr>HelveticaNeueLTPro-Roman</vt:lpstr>
      <vt:lpstr>Default Theme</vt:lpstr>
      <vt:lpstr>PowerPoint Presentation</vt:lpstr>
      <vt:lpstr>Regional Development Programme overview</vt:lpstr>
      <vt:lpstr>RDP Solution Development Steps</vt:lpstr>
      <vt:lpstr>Whole system economic assessment with WPD</vt:lpstr>
      <vt:lpstr>ESO Balancing services and constraint management</vt:lpstr>
      <vt:lpstr>A new transmission constraint management service</vt:lpstr>
      <vt:lpstr>Final trial service design</vt:lpstr>
      <vt:lpstr>Solution Architecture Overview</vt:lpstr>
      <vt:lpstr>Contractual Arrangements</vt:lpstr>
      <vt:lpstr>Future service enhancements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ESO PowerPoint Template 16x9</dc:title>
  <dc:creator>Amanda Ashby</dc:creator>
  <cp:lastModifiedBy>Rivett (ESO), Matthew</cp:lastModifiedBy>
  <cp:revision>46</cp:revision>
  <cp:lastPrinted>2022-04-29T07:33:53Z</cp:lastPrinted>
  <dcterms:created xsi:type="dcterms:W3CDTF">2018-06-12T09:23:06Z</dcterms:created>
  <dcterms:modified xsi:type="dcterms:W3CDTF">2022-05-24T08:57:31Z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2018-06-12T00:00:00Z</vt:filetime>
  </property>
  <property fmtid="{D5CDD505-2E9C-101B-9397-08002B2CF9AE}" pid="3" name="Creator">
    <vt:lpwstr>Adobe InDesign CC 2017 (Macintosh)</vt:lpwstr>
  </property>
  <property fmtid="{D5CDD505-2E9C-101B-9397-08002B2CF9AE}" pid="4" name="LastSaved">
    <vt:filetime>2018-06-12T00:00:00Z</vt:filetime>
  </property>
  <property fmtid="{D5CDD505-2E9C-101B-9397-08002B2CF9AE}" pid="5" name="_NewReviewCycle">
    <vt:lpwstr/>
  </property>
  <property fmtid="{D5CDD505-2E9C-101B-9397-08002B2CF9AE}" pid="6" name="ContentTypeId">
    <vt:lpwstr>0x010100D6D827E7FA3BF940826F8BFC00472608</vt:lpwstr>
  </property>
</Properties>
</file>